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11" r:id="rId3"/>
    <p:sldId id="412" r:id="rId4"/>
    <p:sldId id="413" r:id="rId5"/>
    <p:sldId id="414" r:id="rId6"/>
    <p:sldId id="415" r:id="rId7"/>
    <p:sldId id="416" r:id="rId8"/>
    <p:sldId id="418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428" r:id="rId19"/>
    <p:sldId id="429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7.xml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9.xml"/><Relationship Id="rId1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532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3899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040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6566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073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793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306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635" cy="696277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555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040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4915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8890" y="-635"/>
            <a:ext cx="1220406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robinchen</cp:lastModifiedBy>
  <cp:revision>173</cp:revision>
  <dcterms:created xsi:type="dcterms:W3CDTF">2019-06-19T02:08:00Z</dcterms:created>
  <dcterms:modified xsi:type="dcterms:W3CDTF">2025-09-27T04:53:02Z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2052-11.8.2.11542</vt:lpwstr>
  </property>
  <property fmtid="{D5CDD505-2E9C-101B-9397-08002B2CF9AE}" pid="3" name="ICV">
    <vt:lpwstr>B5AD707F8C334307B3B99700864A5F69</vt:lpwstr>
  </property>
</Properties>
</file>