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411" r:id="rId3"/>
    <p:sldId id="412" r:id="rId4"/>
    <p:sldId id="413" r:id="rId5"/>
    <p:sldId id="414" r:id="rId6"/>
    <p:sldId id="415" r:id="rId7"/>
    <p:sldId id="416" r:id="rId8"/>
    <p:sldId id="431" r:id="rId9"/>
    <p:sldId id="432" r:id="rId10"/>
    <p:sldId id="418" r:id="rId11"/>
    <p:sldId id="419" r:id="rId12"/>
    <p:sldId id="420" r:id="rId13"/>
    <p:sldId id="421" r:id="rId14"/>
    <p:sldId id="422" r:id="rId15"/>
    <p:sldId id="423" r:id="rId16"/>
    <p:sldId id="424" r:id="rId17"/>
    <p:sldId id="425" r:id="rId18"/>
    <p:sldId id="426" r:id="rId19"/>
    <p:sldId id="427" r:id="rId20"/>
    <p:sldId id="428" r:id="rId21"/>
    <p:sldId id="429" r:id="rId22"/>
  </p:sldIdLst>
  <p:sldSz cx="12192000" cy="6858000"/>
  <p:notesSz cx="6858000" cy="9144000"/>
  <p:custDataLst>
    <p:tags r:id="rId2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D9D9"/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99" d="100"/>
          <a:sy n="99" d="100"/>
        </p:scale>
        <p:origin x="84" y="58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6" Type="http://schemas.openxmlformats.org/officeDocument/2006/relationships/tags" Target="tags/tag83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 b="1" i="0" spc="30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lnSpc>
                <a:spcPct val="110000"/>
              </a:lnSpc>
              <a:buNone/>
              <a:defRPr sz="2400" u="none" strike="noStrike" kern="1200" cap="none" spc="20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>
            <a:lvl1pPr marL="228600" indent="-228600" eaLnBrk="1" fontAlgn="auto" latinLnBrk="0" hangingPunct="1">
              <a:lnSpc>
                <a:spcPct val="130000"/>
              </a:lnSpc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685800" indent="-228600" defTabSz="9144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2pPr>
            <a:lvl3pPr marL="1143000" indent="-2286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3pPr>
            <a:lvl4pPr marL="1600200" indent="-228600" eaLnBrk="1" fontAlgn="auto" latinLnBrk="0" hangingPunct="1">
              <a:lnSpc>
                <a:spcPct val="120000"/>
              </a:lnSpc>
              <a:buFont typeface="Wingdings" panose="05000000000000000000" charset="0"/>
              <a:buChar char="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4pPr>
            <a:lvl5pPr marL="2057400" indent="-2286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•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60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●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 b="1" i="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 eaLnBrk="1" fontAlgn="auto" latinLnBrk="0" hangingPunct="1">
              <a:lnSpc>
                <a:spcPct val="130000"/>
              </a:lnSpc>
              <a:buNone/>
              <a:defRPr kumimoji="0" lang="zh-CN" altLang="en-US" sz="18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>
            <a:lvl1pPr marL="228600" indent="-228600" eaLnBrk="1" fontAlgn="auto" latinLnBrk="0" hangingPunct="1">
              <a:lnSpc>
                <a:spcPct val="130000"/>
              </a:lnSpc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685800" indent="-228600" defTabSz="9144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eaLnBrk="1" fontAlgn="auto" latinLnBrk="0" hangingPunct="1">
              <a:lnSpc>
                <a:spcPct val="120000"/>
              </a:lnSpc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eaLnBrk="1" fontAlgn="auto" latinLnBrk="0" hangingPunct="1">
              <a:lnSpc>
                <a:spcPct val="120000"/>
              </a:lnSpc>
              <a:defRPr sz="1400"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330" y="1555115"/>
            <a:ext cx="5233035" cy="4608195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 defTabSz="914400" eaLnBrk="1" fontAlgn="auto" latinLnBrk="0" hangingPunct="1">
              <a:buNone/>
              <a:tabLst>
                <a:tab pos="1609725" algn="l"/>
                <a:tab pos="1609725" algn="l"/>
                <a:tab pos="1609725" algn="l"/>
                <a:tab pos="1609725" algn="l"/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eaLnBrk="1" fontAlgn="auto" latinLnBrk="0" hangingPunct="1"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eaLnBrk="1" fontAlgn="auto" latinLnBrk="0" hangingPunct="1"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eaLnBrk="1" fontAlgn="auto" latinLnBrk="0" hangingPunct="1"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  <a:endParaRPr dirty="0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 eaLnBrk="1" fontAlgn="auto" latinLnBrk="0" hangingPunct="1">
              <a:lnSpc>
                <a:spcPct val="130000"/>
              </a:lnSpc>
              <a:spcAft>
                <a:spcPts val="1000"/>
              </a:spcAft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685800" indent="-228600" defTabSz="914400" eaLnBrk="1" fontAlgn="auto" latinLnBrk="0" hangingPunct="1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2pPr>
            <a:lvl3pPr marL="1143000" indent="-228600" eaLnBrk="1" fontAlgn="auto" latinLnBrk="0" hangingPunct="1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3pPr>
            <a:lvl4pPr marL="1600200" indent="-228600" eaLnBrk="1" fontAlgn="auto" latinLnBrk="0" hangingPunct="1">
              <a:lnSpc>
                <a:spcPct val="120000"/>
              </a:lnSpc>
              <a:spcAft>
                <a:spcPts val="300"/>
              </a:spcAft>
              <a:buFont typeface="Wingdings" panose="05000000000000000000" charset="0"/>
              <a:buChar char="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4pPr>
            <a:lvl5pPr marL="2057400" indent="-228600" eaLnBrk="1" fontAlgn="auto" latinLnBrk="0" hangingPunct="1">
              <a:lnSpc>
                <a:spcPct val="120000"/>
              </a:lnSpc>
              <a:spcAft>
                <a:spcPts val="300"/>
              </a:spcAft>
              <a:buFont typeface="Arial" panose="020B0604020202020204" pitchFamily="34" charset="0"/>
              <a:buChar char="•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9D9D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3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2.xml"/><Relationship Id="rId1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3.xml"/><Relationship Id="rId1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4.xml"/><Relationship Id="rId1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5.xml"/><Relationship Id="rId1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6.xml"/><Relationship Id="rId1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7.xml"/><Relationship Id="rId1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8.xml"/><Relationship Id="rId1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9.xml"/><Relationship Id="rId1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0.xml"/><Relationship Id="rId1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1.xml"/><Relationship Id="rId1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4.xml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2.xml"/><Relationship Id="rId1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5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6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7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8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9.xml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0.xml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1.xml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12192635" cy="685863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63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12195810" cy="685863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12193270" cy="685863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63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12191365" cy="685863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63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12172950" cy="690435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12241530" cy="685863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12163425" cy="685863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12191365" cy="685863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12220575" cy="685863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12192635" cy="685863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63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63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63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12179300" cy="685863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2625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63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12155805" cy="685863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64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65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66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67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6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6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71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72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73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74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75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76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77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7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7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81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82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83.xml><?xml version="1.0" encoding="utf-8"?>
<p:tagLst xmlns:p="http://schemas.openxmlformats.org/presentationml/2006/main">
  <p:tag name="commondata" val="eyJoZGlkIjoiNjEwMWRhMzZlMGU2ZTMyYzBjNDk5MGQ2NjIwODRkZjIifQ==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20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8" baseType="lpstr">
      <vt:lpstr>Arial</vt:lpstr>
      <vt:lpstr>宋体</vt:lpstr>
      <vt:lpstr>Wingdings</vt:lpstr>
      <vt:lpstr>微软雅黑</vt:lpstr>
      <vt:lpstr>Wingdings</vt:lpstr>
      <vt:lpstr>Arial Unicode MS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admin</cp:lastModifiedBy>
  <cp:revision>173</cp:revision>
  <dcterms:created xsi:type="dcterms:W3CDTF">2019-06-19T02:08:00Z</dcterms:created>
  <dcterms:modified xsi:type="dcterms:W3CDTF">2025-10-07T07:24:57Z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2052-12.1.0.16250</vt:lpwstr>
  </property>
  <property fmtid="{D5CDD505-2E9C-101B-9397-08002B2CF9AE}" pid="3" name="ICV">
    <vt:lpwstr>D8078197828B4FB1A631E413D68817CC_12</vt:lpwstr>
  </property>
</Properties>
</file>