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26"/>
  </p:notesMasterIdLst>
  <p:handoutMasterIdLst>
    <p:handoutMasterId r:id="rId27"/>
  </p:handoutMasterIdLst>
  <p:sldIdLst>
    <p:sldId id="266" r:id="rId4"/>
    <p:sldId id="637" r:id="rId5"/>
    <p:sldId id="638" r:id="rId6"/>
    <p:sldId id="639" r:id="rId7"/>
    <p:sldId id="640" r:id="rId8"/>
    <p:sldId id="641" r:id="rId9"/>
    <p:sldId id="642" r:id="rId10"/>
    <p:sldId id="643" r:id="rId11"/>
    <p:sldId id="644" r:id="rId12"/>
    <p:sldId id="645" r:id="rId13"/>
    <p:sldId id="646" r:id="rId14"/>
    <p:sldId id="647" r:id="rId15"/>
    <p:sldId id="648" r:id="rId16"/>
    <p:sldId id="649" r:id="rId17"/>
    <p:sldId id="650" r:id="rId18"/>
    <p:sldId id="651" r:id="rId19"/>
    <p:sldId id="652" r:id="rId20"/>
    <p:sldId id="653" r:id="rId21"/>
    <p:sldId id="654" r:id="rId22"/>
    <p:sldId id="655" r:id="rId23"/>
    <p:sldId id="656" r:id="rId24"/>
    <p:sldId id="657" r:id="rId25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qiu" initials="q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E8AF"/>
    <a:srgbClr val="E697FF"/>
    <a:srgbClr val="ECD874"/>
    <a:srgbClr val="9D00D0"/>
    <a:srgbClr val="00B0F0"/>
    <a:srgbClr val="F7EEBD"/>
    <a:srgbClr val="DBECA8"/>
    <a:srgbClr val="B0ADA4"/>
    <a:srgbClr val="FBF7EA"/>
    <a:srgbClr val="EAD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4"/>
        <p:guide pos="386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gs" Target="tags/tag385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4.xml"/><Relationship Id="rId7" Type="http://schemas.openxmlformats.org/officeDocument/2006/relationships/image" Target="../media/image5.png"/><Relationship Id="rId6" Type="http://schemas.openxmlformats.org/officeDocument/2006/relationships/tags" Target="../tags/tag13.xml"/><Relationship Id="rId5" Type="http://schemas.openxmlformats.org/officeDocument/2006/relationships/image" Target="../media/image4.png"/><Relationship Id="rId4" Type="http://schemas.openxmlformats.org/officeDocument/2006/relationships/tags" Target="../tags/tag12.xml"/><Relationship Id="rId3" Type="http://schemas.openxmlformats.org/officeDocument/2006/relationships/image" Target="../media/image1.png"/><Relationship Id="rId2" Type="http://schemas.openxmlformats.org/officeDocument/2006/relationships/tags" Target="../tags/tag1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image" Target="../media/image6.png"/><Relationship Id="rId10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image" Target="../media/image7.png"/><Relationship Id="rId6" Type="http://schemas.openxmlformats.org/officeDocument/2006/relationships/tags" Target="../tags/tag23.xml"/><Relationship Id="rId5" Type="http://schemas.openxmlformats.org/officeDocument/2006/relationships/image" Target="../media/image4.png"/><Relationship Id="rId4" Type="http://schemas.openxmlformats.org/officeDocument/2006/relationships/tags" Target="../tags/tag22.xml"/><Relationship Id="rId3" Type="http://schemas.openxmlformats.org/officeDocument/2006/relationships/image" Target="../media/image1.png"/><Relationship Id="rId2" Type="http://schemas.openxmlformats.org/officeDocument/2006/relationships/tags" Target="../tags/tag21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31.xml"/><Relationship Id="rId7" Type="http://schemas.openxmlformats.org/officeDocument/2006/relationships/image" Target="../media/image5.png"/><Relationship Id="rId6" Type="http://schemas.openxmlformats.org/officeDocument/2006/relationships/tags" Target="../tags/tag30.xml"/><Relationship Id="rId5" Type="http://schemas.openxmlformats.org/officeDocument/2006/relationships/image" Target="../media/image4.png"/><Relationship Id="rId4" Type="http://schemas.openxmlformats.org/officeDocument/2006/relationships/tags" Target="../tags/tag29.xml"/><Relationship Id="rId3" Type="http://schemas.openxmlformats.org/officeDocument/2006/relationships/image" Target="../media/image1.png"/><Relationship Id="rId2" Type="http://schemas.openxmlformats.org/officeDocument/2006/relationships/tags" Target="../tags/tag28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image" Target="../media/image6.png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42.xml"/><Relationship Id="rId7" Type="http://schemas.openxmlformats.org/officeDocument/2006/relationships/image" Target="../media/image5.png"/><Relationship Id="rId6" Type="http://schemas.openxmlformats.org/officeDocument/2006/relationships/tags" Target="../tags/tag41.xml"/><Relationship Id="rId5" Type="http://schemas.openxmlformats.org/officeDocument/2006/relationships/image" Target="../media/image4.png"/><Relationship Id="rId4" Type="http://schemas.openxmlformats.org/officeDocument/2006/relationships/tags" Target="../tags/tag40.xml"/><Relationship Id="rId3" Type="http://schemas.openxmlformats.org/officeDocument/2006/relationships/image" Target="../media/image1.png"/><Relationship Id="rId2" Type="http://schemas.openxmlformats.org/officeDocument/2006/relationships/tags" Target="../tags/tag39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image" Target="../media/image6.png"/><Relationship Id="rId10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image" Target="../media/image9.png"/><Relationship Id="rId6" Type="http://schemas.openxmlformats.org/officeDocument/2006/relationships/tags" Target="../tags/tag54.xml"/><Relationship Id="rId5" Type="http://schemas.openxmlformats.org/officeDocument/2006/relationships/image" Target="../media/image8.png"/><Relationship Id="rId4" Type="http://schemas.openxmlformats.org/officeDocument/2006/relationships/tags" Target="../tags/tag53.xml"/><Relationship Id="rId3" Type="http://schemas.openxmlformats.org/officeDocument/2006/relationships/image" Target="../media/image1.png"/><Relationship Id="rId2" Type="http://schemas.openxmlformats.org/officeDocument/2006/relationships/tags" Target="../tags/tag52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5.xml"/><Relationship Id="rId7" Type="http://schemas.openxmlformats.org/officeDocument/2006/relationships/image" Target="../media/image5.png"/><Relationship Id="rId6" Type="http://schemas.openxmlformats.org/officeDocument/2006/relationships/tags" Target="../tags/tag64.xml"/><Relationship Id="rId5" Type="http://schemas.openxmlformats.org/officeDocument/2006/relationships/image" Target="../media/image4.png"/><Relationship Id="rId4" Type="http://schemas.openxmlformats.org/officeDocument/2006/relationships/tags" Target="../tags/tag63.xml"/><Relationship Id="rId3" Type="http://schemas.openxmlformats.org/officeDocument/2006/relationships/image" Target="../media/image1.png"/><Relationship Id="rId2" Type="http://schemas.openxmlformats.org/officeDocument/2006/relationships/tags" Target="../tags/tag62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image" Target="../media/image6.png"/><Relationship Id="rId10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76.xml"/><Relationship Id="rId7" Type="http://schemas.openxmlformats.org/officeDocument/2006/relationships/image" Target="../media/image5.png"/><Relationship Id="rId6" Type="http://schemas.openxmlformats.org/officeDocument/2006/relationships/tags" Target="../tags/tag75.xml"/><Relationship Id="rId5" Type="http://schemas.openxmlformats.org/officeDocument/2006/relationships/image" Target="../media/image4.png"/><Relationship Id="rId4" Type="http://schemas.openxmlformats.org/officeDocument/2006/relationships/tags" Target="../tags/tag74.xml"/><Relationship Id="rId3" Type="http://schemas.openxmlformats.org/officeDocument/2006/relationships/image" Target="../media/image1.png"/><Relationship Id="rId2" Type="http://schemas.openxmlformats.org/officeDocument/2006/relationships/tags" Target="../tags/tag7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image" Target="../media/image6.png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6.xml"/><Relationship Id="rId7" Type="http://schemas.openxmlformats.org/officeDocument/2006/relationships/image" Target="../media/image5.png"/><Relationship Id="rId6" Type="http://schemas.openxmlformats.org/officeDocument/2006/relationships/tags" Target="../tags/tag85.xml"/><Relationship Id="rId5" Type="http://schemas.openxmlformats.org/officeDocument/2006/relationships/image" Target="../media/image4.png"/><Relationship Id="rId4" Type="http://schemas.openxmlformats.org/officeDocument/2006/relationships/tags" Target="../tags/tag84.xml"/><Relationship Id="rId3" Type="http://schemas.openxmlformats.org/officeDocument/2006/relationships/image" Target="../media/image1.png"/><Relationship Id="rId2" Type="http://schemas.openxmlformats.org/officeDocument/2006/relationships/tags" Target="../tags/tag83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image" Target="../media/image6.png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95.xml"/><Relationship Id="rId7" Type="http://schemas.openxmlformats.org/officeDocument/2006/relationships/image" Target="../media/image5.png"/><Relationship Id="rId6" Type="http://schemas.openxmlformats.org/officeDocument/2006/relationships/tags" Target="../tags/tag94.xml"/><Relationship Id="rId5" Type="http://schemas.openxmlformats.org/officeDocument/2006/relationships/image" Target="../media/image10.png"/><Relationship Id="rId4" Type="http://schemas.openxmlformats.org/officeDocument/2006/relationships/tags" Target="../tags/tag93.xml"/><Relationship Id="rId3" Type="http://schemas.openxmlformats.org/officeDocument/2006/relationships/image" Target="../media/image1.png"/><Relationship Id="rId2" Type="http://schemas.openxmlformats.org/officeDocument/2006/relationships/tags" Target="../tags/tag92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image" Target="../media/image11.png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07.xml"/><Relationship Id="rId7" Type="http://schemas.openxmlformats.org/officeDocument/2006/relationships/image" Target="../media/image5.png"/><Relationship Id="rId6" Type="http://schemas.openxmlformats.org/officeDocument/2006/relationships/tags" Target="../tags/tag106.xml"/><Relationship Id="rId5" Type="http://schemas.openxmlformats.org/officeDocument/2006/relationships/image" Target="../media/image4.png"/><Relationship Id="rId4" Type="http://schemas.openxmlformats.org/officeDocument/2006/relationships/tags" Target="../tags/tag105.xml"/><Relationship Id="rId3" Type="http://schemas.openxmlformats.org/officeDocument/2006/relationships/image" Target="../media/image1.png"/><Relationship Id="rId2" Type="http://schemas.openxmlformats.org/officeDocument/2006/relationships/tags" Target="../tags/tag104.xml"/><Relationship Id="rId15" Type="http://schemas.openxmlformats.org/officeDocument/2006/relationships/tags" Target="../tags/tag112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image" Target="../media/image6.png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16.xml"/><Relationship Id="rId7" Type="http://schemas.openxmlformats.org/officeDocument/2006/relationships/image" Target="../media/image5.png"/><Relationship Id="rId6" Type="http://schemas.openxmlformats.org/officeDocument/2006/relationships/tags" Target="../tags/tag115.xml"/><Relationship Id="rId5" Type="http://schemas.openxmlformats.org/officeDocument/2006/relationships/image" Target="../media/image4.png"/><Relationship Id="rId4" Type="http://schemas.openxmlformats.org/officeDocument/2006/relationships/tags" Target="../tags/tag114.xml"/><Relationship Id="rId3" Type="http://schemas.openxmlformats.org/officeDocument/2006/relationships/image" Target="../media/image1.png"/><Relationship Id="rId2" Type="http://schemas.openxmlformats.org/officeDocument/2006/relationships/tags" Target="../tags/tag11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image" Target="../media/image5.png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image" Target="../media/image1.png"/><Relationship Id="rId2" Type="http://schemas.openxmlformats.org/officeDocument/2006/relationships/tags" Target="../tags/tag123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image" Target="../media/image3.png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image" Target="../media/image1.png"/><Relationship Id="rId2" Type="http://schemas.openxmlformats.org/officeDocument/2006/relationships/tags" Target="../tags/tag132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" Type="http://schemas.openxmlformats.org/officeDocument/2006/relationships/tags" Target="../tags/tag144.xml"/><Relationship Id="rId6" Type="http://schemas.openxmlformats.org/officeDocument/2006/relationships/image" Target="../media/image5.png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image" Target="../media/image1.png"/><Relationship Id="rId2" Type="http://schemas.openxmlformats.org/officeDocument/2006/relationships/tags" Target="../tags/tag141.xml"/><Relationship Id="rId12" Type="http://schemas.openxmlformats.org/officeDocument/2006/relationships/tags" Target="../tags/tag149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image" Target="../media/image3.png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image" Target="../media/image1.png"/><Relationship Id="rId2" Type="http://schemas.openxmlformats.org/officeDocument/2006/relationships/tags" Target="../tags/tag150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image" Target="../media/image3.png"/><Relationship Id="rId7" Type="http://schemas.openxmlformats.org/officeDocument/2006/relationships/tags" Target="../tags/tag164.xml"/><Relationship Id="rId6" Type="http://schemas.openxmlformats.org/officeDocument/2006/relationships/image" Target="../media/image5.png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image" Target="../media/image1.png"/><Relationship Id="rId2" Type="http://schemas.openxmlformats.org/officeDocument/2006/relationships/tags" Target="../tags/tag161.xml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179.xml"/><Relationship Id="rId7" Type="http://schemas.openxmlformats.org/officeDocument/2006/relationships/image" Target="../media/image14.png"/><Relationship Id="rId6" Type="http://schemas.openxmlformats.org/officeDocument/2006/relationships/tags" Target="../tags/tag178.xml"/><Relationship Id="rId5" Type="http://schemas.openxmlformats.org/officeDocument/2006/relationships/image" Target="../media/image13.png"/><Relationship Id="rId4" Type="http://schemas.openxmlformats.org/officeDocument/2006/relationships/tags" Target="../tags/tag177.xml"/><Relationship Id="rId3" Type="http://schemas.openxmlformats.org/officeDocument/2006/relationships/image" Target="../media/image12.jpeg"/><Relationship Id="rId2" Type="http://schemas.openxmlformats.org/officeDocument/2006/relationships/tags" Target="../tags/tag176.xml"/><Relationship Id="rId15" Type="http://schemas.openxmlformats.org/officeDocument/2006/relationships/tags" Target="../tags/tag185.xml"/><Relationship Id="rId14" Type="http://schemas.openxmlformats.org/officeDocument/2006/relationships/tags" Target="../tags/tag184.xml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image" Target="../media/image17.png"/><Relationship Id="rId6" Type="http://schemas.openxmlformats.org/officeDocument/2006/relationships/tags" Target="../tags/tag188.xml"/><Relationship Id="rId5" Type="http://schemas.openxmlformats.org/officeDocument/2006/relationships/image" Target="../media/image16.png"/><Relationship Id="rId4" Type="http://schemas.openxmlformats.org/officeDocument/2006/relationships/tags" Target="../tags/tag187.xml"/><Relationship Id="rId3" Type="http://schemas.openxmlformats.org/officeDocument/2006/relationships/image" Target="../media/image12.jpeg"/><Relationship Id="rId2" Type="http://schemas.openxmlformats.org/officeDocument/2006/relationships/tags" Target="../tags/tag186.xml"/><Relationship Id="rId12" Type="http://schemas.openxmlformats.org/officeDocument/2006/relationships/tags" Target="../tags/tag193.xml"/><Relationship Id="rId11" Type="http://schemas.openxmlformats.org/officeDocument/2006/relationships/tags" Target="../tags/tag192.xml"/><Relationship Id="rId10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image" Target="../media/image19.png"/><Relationship Id="rId6" Type="http://schemas.openxmlformats.org/officeDocument/2006/relationships/tags" Target="../tags/tag196.xml"/><Relationship Id="rId5" Type="http://schemas.openxmlformats.org/officeDocument/2006/relationships/image" Target="../media/image18.png"/><Relationship Id="rId4" Type="http://schemas.openxmlformats.org/officeDocument/2006/relationships/tags" Target="../tags/tag195.xml"/><Relationship Id="rId3" Type="http://schemas.openxmlformats.org/officeDocument/2006/relationships/image" Target="../media/image12.jpeg"/><Relationship Id="rId2" Type="http://schemas.openxmlformats.org/officeDocument/2006/relationships/tags" Target="../tags/tag194.xml"/><Relationship Id="rId12" Type="http://schemas.openxmlformats.org/officeDocument/2006/relationships/tags" Target="../tags/tag201.xml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06.xml"/><Relationship Id="rId8" Type="http://schemas.openxmlformats.org/officeDocument/2006/relationships/tags" Target="../tags/tag205.xml"/><Relationship Id="rId7" Type="http://schemas.openxmlformats.org/officeDocument/2006/relationships/image" Target="../media/image17.png"/><Relationship Id="rId6" Type="http://schemas.openxmlformats.org/officeDocument/2006/relationships/tags" Target="../tags/tag204.xml"/><Relationship Id="rId5" Type="http://schemas.openxmlformats.org/officeDocument/2006/relationships/image" Target="../media/image16.png"/><Relationship Id="rId4" Type="http://schemas.openxmlformats.org/officeDocument/2006/relationships/tags" Target="../tags/tag203.xml"/><Relationship Id="rId3" Type="http://schemas.openxmlformats.org/officeDocument/2006/relationships/image" Target="../media/image12.jpeg"/><Relationship Id="rId2" Type="http://schemas.openxmlformats.org/officeDocument/2006/relationships/tags" Target="../tags/tag202.xml"/><Relationship Id="rId13" Type="http://schemas.openxmlformats.org/officeDocument/2006/relationships/tags" Target="../tags/tag210.xml"/><Relationship Id="rId12" Type="http://schemas.openxmlformats.org/officeDocument/2006/relationships/tags" Target="../tags/tag209.xml"/><Relationship Id="rId11" Type="http://schemas.openxmlformats.org/officeDocument/2006/relationships/tags" Target="../tags/tag208.xml"/><Relationship Id="rId10" Type="http://schemas.openxmlformats.org/officeDocument/2006/relationships/tags" Target="../tags/tag207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image" Target="../media/image17.png"/><Relationship Id="rId6" Type="http://schemas.openxmlformats.org/officeDocument/2006/relationships/tags" Target="../tags/tag213.xml"/><Relationship Id="rId5" Type="http://schemas.openxmlformats.org/officeDocument/2006/relationships/image" Target="../media/image16.png"/><Relationship Id="rId4" Type="http://schemas.openxmlformats.org/officeDocument/2006/relationships/tags" Target="../tags/tag212.xml"/><Relationship Id="rId3" Type="http://schemas.openxmlformats.org/officeDocument/2006/relationships/image" Target="../media/image12.jpeg"/><Relationship Id="rId2" Type="http://schemas.openxmlformats.org/officeDocument/2006/relationships/tags" Target="../tags/tag211.xml"/><Relationship Id="rId15" Type="http://schemas.openxmlformats.org/officeDocument/2006/relationships/tags" Target="../tags/tag221.xml"/><Relationship Id="rId14" Type="http://schemas.openxmlformats.org/officeDocument/2006/relationships/tags" Target="../tags/tag220.xml"/><Relationship Id="rId13" Type="http://schemas.openxmlformats.org/officeDocument/2006/relationships/tags" Target="../tags/tag219.xml"/><Relationship Id="rId12" Type="http://schemas.openxmlformats.org/officeDocument/2006/relationships/tags" Target="../tags/tag21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image" Target="../media/image21.png"/><Relationship Id="rId6" Type="http://schemas.openxmlformats.org/officeDocument/2006/relationships/tags" Target="../tags/tag224.xml"/><Relationship Id="rId5" Type="http://schemas.openxmlformats.org/officeDocument/2006/relationships/image" Target="../media/image20.png"/><Relationship Id="rId4" Type="http://schemas.openxmlformats.org/officeDocument/2006/relationships/tags" Target="../tags/tag223.xml"/><Relationship Id="rId3" Type="http://schemas.openxmlformats.org/officeDocument/2006/relationships/image" Target="../media/image12.jpeg"/><Relationship Id="rId2" Type="http://schemas.openxmlformats.org/officeDocument/2006/relationships/tags" Target="../tags/tag222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36.xml"/><Relationship Id="rId8" Type="http://schemas.openxmlformats.org/officeDocument/2006/relationships/tags" Target="../tags/tag235.xml"/><Relationship Id="rId7" Type="http://schemas.openxmlformats.org/officeDocument/2006/relationships/image" Target="../media/image17.png"/><Relationship Id="rId6" Type="http://schemas.openxmlformats.org/officeDocument/2006/relationships/tags" Target="../tags/tag234.xml"/><Relationship Id="rId5" Type="http://schemas.openxmlformats.org/officeDocument/2006/relationships/image" Target="../media/image16.png"/><Relationship Id="rId4" Type="http://schemas.openxmlformats.org/officeDocument/2006/relationships/tags" Target="../tags/tag233.xml"/><Relationship Id="rId3" Type="http://schemas.openxmlformats.org/officeDocument/2006/relationships/image" Target="../media/image12.jpeg"/><Relationship Id="rId2" Type="http://schemas.openxmlformats.org/officeDocument/2006/relationships/tags" Target="../tags/tag232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image" Target="../media/image17.png"/><Relationship Id="rId6" Type="http://schemas.openxmlformats.org/officeDocument/2006/relationships/tags" Target="../tags/tag243.xml"/><Relationship Id="rId5" Type="http://schemas.openxmlformats.org/officeDocument/2006/relationships/image" Target="../media/image16.png"/><Relationship Id="rId4" Type="http://schemas.openxmlformats.org/officeDocument/2006/relationships/tags" Target="../tags/tag242.xml"/><Relationship Id="rId3" Type="http://schemas.openxmlformats.org/officeDocument/2006/relationships/image" Target="../media/image12.jpeg"/><Relationship Id="rId2" Type="http://schemas.openxmlformats.org/officeDocument/2006/relationships/tags" Target="../tags/tag241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image" Target="../media/image17.png"/><Relationship Id="rId6" Type="http://schemas.openxmlformats.org/officeDocument/2006/relationships/tags" Target="../tags/tag251.xml"/><Relationship Id="rId5" Type="http://schemas.openxmlformats.org/officeDocument/2006/relationships/image" Target="../media/image16.png"/><Relationship Id="rId4" Type="http://schemas.openxmlformats.org/officeDocument/2006/relationships/tags" Target="../tags/tag250.xml"/><Relationship Id="rId3" Type="http://schemas.openxmlformats.org/officeDocument/2006/relationships/image" Target="../media/image12.jpeg"/><Relationship Id="rId2" Type="http://schemas.openxmlformats.org/officeDocument/2006/relationships/tags" Target="../tags/tag249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259.xml"/><Relationship Id="rId7" Type="http://schemas.openxmlformats.org/officeDocument/2006/relationships/image" Target="../media/image14.png"/><Relationship Id="rId6" Type="http://schemas.openxmlformats.org/officeDocument/2006/relationships/tags" Target="../tags/tag258.xml"/><Relationship Id="rId5" Type="http://schemas.openxmlformats.org/officeDocument/2006/relationships/image" Target="../media/image13.png"/><Relationship Id="rId4" Type="http://schemas.openxmlformats.org/officeDocument/2006/relationships/tags" Target="../tags/tag257.xml"/><Relationship Id="rId3" Type="http://schemas.openxmlformats.org/officeDocument/2006/relationships/image" Target="../media/image12.jpeg"/><Relationship Id="rId2" Type="http://schemas.openxmlformats.org/officeDocument/2006/relationships/tags" Target="../tags/tag256.xml"/><Relationship Id="rId15" Type="http://schemas.openxmlformats.org/officeDocument/2006/relationships/tags" Target="../tags/tag265.xml"/><Relationship Id="rId14" Type="http://schemas.openxmlformats.org/officeDocument/2006/relationships/tags" Target="../tags/tag264.xml"/><Relationship Id="rId13" Type="http://schemas.openxmlformats.org/officeDocument/2006/relationships/tags" Target="../tags/tag263.xml"/><Relationship Id="rId12" Type="http://schemas.openxmlformats.org/officeDocument/2006/relationships/tags" Target="../tags/tag262.xml"/><Relationship Id="rId11" Type="http://schemas.openxmlformats.org/officeDocument/2006/relationships/tags" Target="../tags/tag261.xml"/><Relationship Id="rId10" Type="http://schemas.openxmlformats.org/officeDocument/2006/relationships/tags" Target="../tags/tag260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image" Target="../media/image17.png"/><Relationship Id="rId6" Type="http://schemas.openxmlformats.org/officeDocument/2006/relationships/tags" Target="../tags/tag268.xml"/><Relationship Id="rId5" Type="http://schemas.openxmlformats.org/officeDocument/2006/relationships/image" Target="../media/image16.png"/><Relationship Id="rId4" Type="http://schemas.openxmlformats.org/officeDocument/2006/relationships/tags" Target="../tags/tag267.xml"/><Relationship Id="rId3" Type="http://schemas.openxmlformats.org/officeDocument/2006/relationships/image" Target="../media/image12.jpeg"/><Relationship Id="rId2" Type="http://schemas.openxmlformats.org/officeDocument/2006/relationships/tags" Target="../tags/tag266.xml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image" Target="../media/image17.png"/><Relationship Id="rId6" Type="http://schemas.openxmlformats.org/officeDocument/2006/relationships/tags" Target="../tags/tag275.xml"/><Relationship Id="rId5" Type="http://schemas.openxmlformats.org/officeDocument/2006/relationships/image" Target="../media/image16.png"/><Relationship Id="rId4" Type="http://schemas.openxmlformats.org/officeDocument/2006/relationships/tags" Target="../tags/tag274.xml"/><Relationship Id="rId3" Type="http://schemas.openxmlformats.org/officeDocument/2006/relationships/image" Target="../media/image12.jpeg"/><Relationship Id="rId2" Type="http://schemas.openxmlformats.org/officeDocument/2006/relationships/tags" Target="../tags/tag273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image" Target="../media/image17.png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image" Target="../media/image12.jpeg"/><Relationship Id="rId2" Type="http://schemas.openxmlformats.org/officeDocument/2006/relationships/tags" Target="../tags/tag282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image" Target="../media/image16.png"/><Relationship Id="rId7" Type="http://schemas.openxmlformats.org/officeDocument/2006/relationships/tags" Target="../tags/tag294.xml"/><Relationship Id="rId6" Type="http://schemas.openxmlformats.org/officeDocument/2006/relationships/image" Target="../media/image17.png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image" Target="../media/image12.jpeg"/><Relationship Id="rId2" Type="http://schemas.openxmlformats.org/officeDocument/2006/relationships/tags" Target="../tags/tag291.xml"/><Relationship Id="rId14" Type="http://schemas.openxmlformats.org/officeDocument/2006/relationships/tags" Target="../tags/tag300.xml"/><Relationship Id="rId13" Type="http://schemas.openxmlformats.org/officeDocument/2006/relationships/tags" Target="../tags/tag299.xml"/><Relationship Id="rId12" Type="http://schemas.openxmlformats.org/officeDocument/2006/relationships/tags" Target="../tags/tag29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tags" Target="../tags/tag306.xml"/><Relationship Id="rId7" Type="http://schemas.openxmlformats.org/officeDocument/2006/relationships/tags" Target="../tags/tag305.xml"/><Relationship Id="rId6" Type="http://schemas.openxmlformats.org/officeDocument/2006/relationships/tags" Target="../tags/tag304.xml"/><Relationship Id="rId5" Type="http://schemas.openxmlformats.org/officeDocument/2006/relationships/tags" Target="../tags/tag303.xml"/><Relationship Id="rId4" Type="http://schemas.openxmlformats.org/officeDocument/2006/relationships/tags" Target="../tags/tag302.xml"/><Relationship Id="rId3" Type="http://schemas.openxmlformats.org/officeDocument/2006/relationships/image" Target="../media/image12.jpeg"/><Relationship Id="rId2" Type="http://schemas.openxmlformats.org/officeDocument/2006/relationships/tags" Target="../tags/tag301.xml"/><Relationship Id="rId10" Type="http://schemas.openxmlformats.org/officeDocument/2006/relationships/tags" Target="../tags/tag308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13.xml"/><Relationship Id="rId8" Type="http://schemas.openxmlformats.org/officeDocument/2006/relationships/image" Target="../media/image16.png"/><Relationship Id="rId7" Type="http://schemas.openxmlformats.org/officeDocument/2006/relationships/tags" Target="../tags/tag312.xml"/><Relationship Id="rId6" Type="http://schemas.openxmlformats.org/officeDocument/2006/relationships/image" Target="../media/image17.png"/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3" Type="http://schemas.openxmlformats.org/officeDocument/2006/relationships/image" Target="../media/image12.jpeg"/><Relationship Id="rId2" Type="http://schemas.openxmlformats.org/officeDocument/2006/relationships/tags" Target="../tags/tag309.xml"/><Relationship Id="rId16" Type="http://schemas.openxmlformats.org/officeDocument/2006/relationships/tags" Target="../tags/tag320.xml"/><Relationship Id="rId15" Type="http://schemas.openxmlformats.org/officeDocument/2006/relationships/tags" Target="../tags/tag319.xml"/><Relationship Id="rId14" Type="http://schemas.openxmlformats.org/officeDocument/2006/relationships/tags" Target="../tags/tag318.xml"/><Relationship Id="rId13" Type="http://schemas.openxmlformats.org/officeDocument/2006/relationships/tags" Target="../tags/tag317.xml"/><Relationship Id="rId12" Type="http://schemas.openxmlformats.org/officeDocument/2006/relationships/tags" Target="../tags/tag316.xml"/><Relationship Id="rId11" Type="http://schemas.openxmlformats.org/officeDocument/2006/relationships/tags" Target="../tags/tag315.xml"/><Relationship Id="rId10" Type="http://schemas.openxmlformats.org/officeDocument/2006/relationships/tags" Target="../tags/tag314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325.xml"/><Relationship Id="rId8" Type="http://schemas.openxmlformats.org/officeDocument/2006/relationships/tags" Target="../tags/tag324.xml"/><Relationship Id="rId7" Type="http://schemas.openxmlformats.org/officeDocument/2006/relationships/image" Target="../media/image17.png"/><Relationship Id="rId6" Type="http://schemas.openxmlformats.org/officeDocument/2006/relationships/tags" Target="../tags/tag323.xml"/><Relationship Id="rId5" Type="http://schemas.openxmlformats.org/officeDocument/2006/relationships/image" Target="../media/image16.png"/><Relationship Id="rId4" Type="http://schemas.openxmlformats.org/officeDocument/2006/relationships/tags" Target="../tags/tag322.xml"/><Relationship Id="rId3" Type="http://schemas.openxmlformats.org/officeDocument/2006/relationships/image" Target="../media/image12.jpeg"/><Relationship Id="rId2" Type="http://schemas.openxmlformats.org/officeDocument/2006/relationships/tags" Target="../tags/tag321.xml"/><Relationship Id="rId13" Type="http://schemas.openxmlformats.org/officeDocument/2006/relationships/tags" Target="../tags/tag329.xml"/><Relationship Id="rId12" Type="http://schemas.openxmlformats.org/officeDocument/2006/relationships/tags" Target="../tags/tag328.xml"/><Relationship Id="rId11" Type="http://schemas.openxmlformats.org/officeDocument/2006/relationships/tags" Target="../tags/tag327.xml"/><Relationship Id="rId10" Type="http://schemas.openxmlformats.org/officeDocument/2006/relationships/tags" Target="../tags/tag32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3" name="图片 2" descr="花边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2000" y="306219"/>
            <a:ext cx="11627987" cy="6246198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6"/>
            </p:custDataLst>
          </p:nvPr>
        </p:nvPicPr>
        <p:blipFill>
          <a:blip r:embed="rId7"/>
          <a:srcRect l="1875" t="8001" r="-1870" b="5334"/>
          <a:stretch>
            <a:fillRect/>
          </a:stretch>
        </p:blipFill>
        <p:spPr>
          <a:xfrm>
            <a:off x="3102" y="3445410"/>
            <a:ext cx="12187066" cy="3415117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/>
          <p:nvPr>
            <p:ph type="ctrTitle" idx="4" hasCustomPrompt="1"/>
            <p:custDataLst>
              <p:tags r:id="rId11"/>
            </p:custDataLst>
          </p:nvPr>
        </p:nvSpPr>
        <p:spPr>
          <a:xfrm>
            <a:off x="1979175" y="794102"/>
            <a:ext cx="8233639" cy="1061085"/>
          </a:xfrm>
          <a:noFill/>
          <a:effectLst/>
        </p:spPr>
        <p:txBody>
          <a:bodyPr vert="horz" wrap="square" lIns="101600" tIns="38100" rIns="762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200" b="1" i="0" u="none" strike="noStrike" kern="1200" cap="none" spc="4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趣黑简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5" name="副标题 2"/>
          <p:cNvSpPr/>
          <p:nvPr>
            <p:ph type="subTitle" idx="5" hasCustomPrompt="1"/>
            <p:custDataLst>
              <p:tags r:id="rId12"/>
            </p:custDataLst>
          </p:nvPr>
        </p:nvSpPr>
        <p:spPr>
          <a:xfrm>
            <a:off x="2396370" y="1885667"/>
            <a:ext cx="7398614" cy="603990"/>
          </a:xfrm>
          <a:noFill/>
        </p:spPr>
        <p:txBody>
          <a:bodyPr vert="horz" wrap="square" lIns="101600" tIns="0" rIns="82550" bIns="0" rtlCol="0" anchor="ctr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4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文本占位符 4"/>
          <p:cNvSpPr/>
          <p:nvPr>
            <p:ph type="body" idx="6" hasCustomPrompt="1"/>
            <p:custDataLst>
              <p:tags r:id="rId13"/>
            </p:custDataLst>
          </p:nvPr>
        </p:nvSpPr>
        <p:spPr>
          <a:xfrm>
            <a:off x="3395860" y="3323413"/>
            <a:ext cx="5399634" cy="770150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5112697" y="2678253"/>
            <a:ext cx="1965325" cy="461645"/>
          </a:xfrm>
          <a:prstGeom prst="rect">
            <a:avLst/>
          </a:prstGeom>
          <a:noFill/>
          <a:ln w="3175">
            <a:solidFill>
              <a:schemeClr val="dk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b="1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rPr>
              <a:t>演讲人姓名</a:t>
            </a:r>
            <a:endParaRPr lang="zh-CN" altLang="en-US" b="1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君黑-35W" panose="00020600040101010101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8" name="图片 7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7" name="图片 6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19" name="图片 18" descr="球"/>
          <p:cNvPicPr/>
          <p:nvPr>
            <p:custDataLst>
              <p:tags r:id="rId4"/>
            </p:custDataLst>
          </p:nvPr>
        </p:nvPicPr>
        <p:blipFill>
          <a:blip r:embed="rId5"/>
          <a:srcRect l="-35171" t="-12063" r="-18629" b="-59138"/>
          <a:stretch>
            <a:fillRect/>
          </a:stretch>
        </p:blipFill>
        <p:spPr>
          <a:xfrm>
            <a:off x="8467905" y="0"/>
            <a:ext cx="3724095" cy="3529695"/>
          </a:xfrm>
          <a:prstGeom prst="rect">
            <a:avLst/>
          </a:prstGeom>
        </p:spPr>
      </p:pic>
      <p:pic>
        <p:nvPicPr>
          <p:cNvPr id="2" name="图片 1" descr="花边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4133020"/>
            <a:ext cx="12192000" cy="272498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"/>
          <p:cNvSpPr/>
          <p:nvPr>
            <p:ph type="ctrTitle" idx="3" hasCustomPrompt="1"/>
            <p:custDataLst>
              <p:tags r:id="rId11"/>
            </p:custDataLst>
          </p:nvPr>
        </p:nvSpPr>
        <p:spPr>
          <a:xfrm>
            <a:off x="3439050" y="2508650"/>
            <a:ext cx="5930850" cy="1388021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4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趣黑简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9" name="图片 8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8" name="图片 7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11" name="图片 10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10" name="图片 9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5750" y="-318"/>
            <a:ext cx="12198350" cy="6858635"/>
          </a:xfrm>
          <a:prstGeom prst="rect">
            <a:avLst/>
          </a:prstGeom>
        </p:spPr>
      </p:pic>
      <p:pic>
        <p:nvPicPr>
          <p:cNvPr id="7" name="图片 6" descr="花边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195975" y="1570038"/>
            <a:ext cx="4159682" cy="1066357"/>
          </a:xfrm>
          <a:prstGeom prst="rect">
            <a:avLst/>
          </a:prstGeom>
        </p:spPr>
      </p:pic>
      <p:pic>
        <p:nvPicPr>
          <p:cNvPr id="6" name="图片 5" descr="半圆角教教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056543" y="2292033"/>
            <a:ext cx="10135457" cy="36582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9" name="图片 8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8" name="图片 7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8" name="图片 7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7" name="图片 6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6" name="图片 5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2" name="图片 1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2" name="图片 1" descr="花边"/>
          <p:cNvPicPr/>
          <p:nvPr>
            <p:custDataLst>
              <p:tags r:id="rId4"/>
            </p:custDataLst>
          </p:nvPr>
        </p:nvPicPr>
        <p:blipFill>
          <a:blip r:embed="rId5"/>
          <a:srcRect l="-24682" r="24458" b="-377"/>
          <a:stretch>
            <a:fillRect/>
          </a:stretch>
        </p:blipFill>
        <p:spPr>
          <a:xfrm>
            <a:off x="-70" y="3800377"/>
            <a:ext cx="12191505" cy="3057623"/>
          </a:xfrm>
          <a:prstGeom prst="rect">
            <a:avLst/>
          </a:prstGeom>
        </p:spPr>
      </p:pic>
      <p:pic>
        <p:nvPicPr>
          <p:cNvPr id="6" name="图片 5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2439" t="28686" r="47383" b="55980"/>
          <a:stretch>
            <a:fillRect/>
          </a:stretch>
        </p:blipFill>
        <p:spPr>
          <a:xfrm>
            <a:off x="10970895" y="0"/>
            <a:ext cx="1221092" cy="1864251"/>
          </a:xfrm>
          <a:prstGeom prst="rect">
            <a:avLst/>
          </a:prstGeom>
        </p:spPr>
      </p:pic>
      <p:pic>
        <p:nvPicPr>
          <p:cNvPr id="9" name="图片 8" descr="花边"/>
          <p:cNvPicPr/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801235" y="5530556"/>
            <a:ext cx="1805917" cy="1327445"/>
          </a:xfrm>
          <a:prstGeom prst="rect">
            <a:avLst/>
          </a:prstGeom>
        </p:spPr>
      </p:pic>
      <p:pic>
        <p:nvPicPr>
          <p:cNvPr id="10" name="图片 9" descr="花边"/>
          <p:cNvPicPr/>
          <p:nvPr>
            <p:custDataLst>
              <p:tags r:id="rId10"/>
            </p:custDataLst>
          </p:nvPr>
        </p:nvPicPr>
        <p:blipFill>
          <a:blip r:embed="rId11"/>
          <a:srcRect t="233" r="-8792" b="3531"/>
          <a:stretch>
            <a:fillRect/>
          </a:stretch>
        </p:blipFill>
        <p:spPr>
          <a:xfrm>
            <a:off x="0" y="2684330"/>
            <a:ext cx="5101322" cy="417367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15"/>
            </p:custDataLst>
          </p:nvPr>
        </p:nvCxnSpPr>
        <p:spPr>
          <a:xfrm>
            <a:off x="5430787" y="3565048"/>
            <a:ext cx="709777" cy="0"/>
          </a:xfrm>
          <a:prstGeom prst="line">
            <a:avLst/>
          </a:prstGeom>
          <a:ln w="38100">
            <a:solidFill>
              <a:schemeClr val="dk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1"/>
          <p:cNvSpPr/>
          <p:nvPr>
            <p:ph type="title" idx="2" hasCustomPrompt="1"/>
            <p:custDataLst>
              <p:tags r:id="rId16"/>
            </p:custDataLst>
          </p:nvPr>
        </p:nvSpPr>
        <p:spPr>
          <a:xfrm>
            <a:off x="2898879" y="1766387"/>
            <a:ext cx="6436395" cy="1466215"/>
          </a:xfrm>
        </p:spPr>
        <p:txBody>
          <a:bodyPr vert="horz" wrap="square" lIns="91440" tIns="45720" rIns="0" bIns="4572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5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趣黑简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2" name="副标题 4"/>
          <p:cNvSpPr/>
          <p:nvPr>
            <p:ph type="subTitle" idx="3" hasCustomPrompt="1"/>
            <p:custDataLst>
              <p:tags r:id="rId17"/>
            </p:custDataLst>
          </p:nvPr>
        </p:nvSpPr>
        <p:spPr>
          <a:xfrm>
            <a:off x="6338674" y="3385002"/>
            <a:ext cx="2996600" cy="450116"/>
          </a:xfrm>
        </p:spPr>
        <p:txBody>
          <a:bodyPr vert="horz" wrap="square" lIns="101600" tIns="0" rIns="82550" bIns="0" rtlCol="0" anchor="ctr" anchorCtr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1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汉仪旗黑-70S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3" name="文本占位符 5"/>
          <p:cNvSpPr/>
          <p:nvPr>
            <p:ph type="body" idx="4" hasCustomPrompt="1"/>
            <p:custDataLst>
              <p:tags r:id="rId18"/>
            </p:custDataLst>
          </p:nvPr>
        </p:nvSpPr>
        <p:spPr>
          <a:xfrm>
            <a:off x="5077564" y="4597118"/>
            <a:ext cx="4257075" cy="723936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784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汉仪旗黑-50S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6" name="图片 5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7" name="图片 6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3" y="-318"/>
            <a:ext cx="12190871" cy="6857365"/>
          </a:xfrm>
          <a:prstGeom prst="rect">
            <a:avLst/>
          </a:prstGeom>
        </p:spPr>
      </p:pic>
      <p:pic>
        <p:nvPicPr>
          <p:cNvPr id="8" name="图片 7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422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293594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" y="-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4" descr="VCG41N1194514238 [转换]"/>
          <p:cNvPicPr/>
          <p:nvPr>
            <p:custDataLst>
              <p:tags r:id="rId5"/>
            </p:custDataLst>
          </p:nvPr>
        </p:nvPicPr>
        <p:blipFill>
          <a:blip r:embed="rId6"/>
          <a:srcRect l="41354" t="28586" r="47219" b="59767"/>
          <a:stretch>
            <a:fillRect/>
          </a:stretch>
        </p:blipFill>
        <p:spPr>
          <a:xfrm>
            <a:off x="11018446" y="0"/>
            <a:ext cx="1174824" cy="11748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-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59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花边"/>
          <p:cNvPicPr/>
          <p:nvPr>
            <p:custDataLst>
              <p:tags r:id="rId5"/>
            </p:custDataLst>
          </p:nvPr>
        </p:nvPicPr>
        <p:blipFill>
          <a:blip r:embed="rId6">
            <a:alphaModFix amt="50000"/>
          </a:blip>
          <a:srcRect l="86057" t="3380" r="-4595" b="53127"/>
          <a:stretch>
            <a:fillRect/>
          </a:stretch>
        </p:blipFill>
        <p:spPr>
          <a:xfrm>
            <a:off x="10567486" y="5625480"/>
            <a:ext cx="1624869" cy="123188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88" y="-318"/>
            <a:ext cx="12193129" cy="685863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-6350" y="5029200"/>
            <a:ext cx="1220089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4" descr="VCG41N1194514238 [转换]"/>
          <p:cNvPicPr/>
          <p:nvPr>
            <p:custDataLst>
              <p:tags r:id="rId5"/>
            </p:custDataLst>
          </p:nvPr>
        </p:nvPicPr>
        <p:blipFill>
          <a:blip r:embed="rId6"/>
          <a:srcRect l="41354" t="28586" r="47219" b="59767"/>
          <a:stretch>
            <a:fillRect/>
          </a:stretch>
        </p:blipFill>
        <p:spPr>
          <a:xfrm>
            <a:off x="11018446" y="0"/>
            <a:ext cx="1174824" cy="11748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" y="-318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429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花边"/>
          <p:cNvPicPr/>
          <p:nvPr>
            <p:custDataLst>
              <p:tags r:id="rId5"/>
            </p:custDataLst>
          </p:nvPr>
        </p:nvPicPr>
        <p:blipFill>
          <a:blip r:embed="rId6">
            <a:alphaModFix amt="50000"/>
          </a:blip>
          <a:srcRect l="86057" t="3380" r="-4595" b="53127"/>
          <a:stretch>
            <a:fillRect/>
          </a:stretch>
        </p:blipFill>
        <p:spPr>
          <a:xfrm>
            <a:off x="10532757" y="5598709"/>
            <a:ext cx="1661023" cy="12592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" y="-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429" y="958590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4" descr="VCG41N1194514238 [转换]"/>
          <p:cNvPicPr/>
          <p:nvPr>
            <p:custDataLst>
              <p:tags r:id="rId5"/>
            </p:custDataLst>
          </p:nvPr>
        </p:nvPicPr>
        <p:blipFill>
          <a:blip r:embed="rId6"/>
          <a:srcRect l="41354" t="28586" r="47219" b="59767"/>
          <a:stretch>
            <a:fillRect/>
          </a:stretch>
        </p:blipFill>
        <p:spPr>
          <a:xfrm>
            <a:off x="10884353" y="0"/>
            <a:ext cx="1308904" cy="1308904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7"/>
            </p:custDataLst>
          </p:nvPr>
        </p:nvPicPr>
        <p:blipFill>
          <a:blip r:embed="rId8">
            <a:alphaModFix amt="50000"/>
          </a:blip>
          <a:srcRect l="86057" t="3380" r="-4595" b="53127"/>
          <a:stretch>
            <a:fillRect/>
          </a:stretch>
        </p:blipFill>
        <p:spPr>
          <a:xfrm>
            <a:off x="-350" y="5681696"/>
            <a:ext cx="1551547" cy="11762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-9525" y="0"/>
            <a:ext cx="12212307" cy="6858000"/>
          </a:xfrm>
          <a:prstGeom prst="rect">
            <a:avLst/>
          </a:prstGeom>
        </p:spPr>
      </p:pic>
      <p:pic>
        <p:nvPicPr>
          <p:cNvPr id="3" name="图片 2" descr="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66914" y="0"/>
            <a:ext cx="1325086" cy="1312538"/>
          </a:xfrm>
          <a:prstGeom prst="rect">
            <a:avLst/>
          </a:prstGeom>
        </p:spPr>
      </p:pic>
      <p:pic>
        <p:nvPicPr>
          <p:cNvPr id="6" name="图片 5" descr="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7287" t="-11597" r="5532"/>
          <a:stretch>
            <a:fillRect/>
          </a:stretch>
        </p:blipFill>
        <p:spPr>
          <a:xfrm>
            <a:off x="10862383" y="5504811"/>
            <a:ext cx="1340411" cy="1353189"/>
          </a:xfrm>
          <a:prstGeom prst="rect">
            <a:avLst/>
          </a:prstGeom>
        </p:spPr>
      </p:pic>
      <p:pic>
        <p:nvPicPr>
          <p:cNvPr id="7" name="图片 6" descr="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-12700"/>
            <a:ext cx="4245059" cy="6052172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副标题 2"/>
          <p:cNvSpPr/>
          <p:nvPr>
            <p:ph type="subTitle" idx="1" hasCustomPrompt="1"/>
            <p:custDataLst>
              <p:tags r:id="rId13"/>
            </p:custDataLst>
          </p:nvPr>
        </p:nvSpPr>
        <p:spPr>
          <a:xfrm>
            <a:off x="6012231" y="4740238"/>
            <a:ext cx="6179764" cy="1113712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3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000" b="0" i="0" u="none" strike="noStrike" kern="1200" cap="none" spc="3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5" name="文本占位符 3"/>
          <p:cNvSpPr/>
          <p:nvPr>
            <p:ph type="body" idx="2" hasCustomPrompt="1"/>
            <p:custDataLst>
              <p:tags r:id="rId14"/>
            </p:custDataLst>
          </p:nvPr>
        </p:nvSpPr>
        <p:spPr>
          <a:xfrm>
            <a:off x="6012331" y="1165859"/>
            <a:ext cx="3846774" cy="1112498"/>
          </a:xfrm>
        </p:spPr>
        <p:txBody>
          <a:bodyPr vert="horz" wrap="square" lIns="101600" tIns="9000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8" name="标题 4"/>
          <p:cNvSpPr/>
          <p:nvPr>
            <p:ph type="ctrTitle" idx="3" hasCustomPrompt="1"/>
            <p:custDataLst>
              <p:tags r:id="rId15"/>
            </p:custDataLst>
          </p:nvPr>
        </p:nvSpPr>
        <p:spPr>
          <a:xfrm>
            <a:off x="6012231" y="2483938"/>
            <a:ext cx="6179764" cy="2210850"/>
          </a:xfrm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000" b="0" i="0" u="none" strike="noStrike" kern="1200" cap="none" spc="1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318"/>
            <a:ext cx="12192000" cy="6857683"/>
          </a:xfrm>
          <a:prstGeom prst="rect">
            <a:avLst/>
          </a:prstGeom>
        </p:spPr>
      </p:pic>
      <p:pic>
        <p:nvPicPr>
          <p:cNvPr id="3" name="图片 2" descr="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317" y="86043"/>
            <a:ext cx="1752600" cy="1788134"/>
          </a:xfrm>
          <a:prstGeom prst="rect">
            <a:avLst/>
          </a:prstGeom>
        </p:spPr>
      </p:pic>
      <p:pic>
        <p:nvPicPr>
          <p:cNvPr id="2" name="图片 1" descr="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2578" t="-13211"/>
          <a:stretch>
            <a:fillRect/>
          </a:stretch>
        </p:blipFill>
        <p:spPr>
          <a:xfrm>
            <a:off x="8401050" y="3189502"/>
            <a:ext cx="3791585" cy="3668498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5"/>
          <p:cNvSpPr/>
          <p:nvPr>
            <p:ph type="ctrTitle" idx="1" hasCustomPrompt="1"/>
            <p:custDataLst>
              <p:tags r:id="rId11"/>
            </p:custDataLst>
          </p:nvPr>
        </p:nvSpPr>
        <p:spPr>
          <a:xfrm>
            <a:off x="2023110" y="3710734"/>
            <a:ext cx="3335007" cy="1143635"/>
          </a:xfrm>
          <a:ln>
            <a:noFill/>
          </a:ln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000" b="0" i="0" u="none" strike="noStrike" kern="1200" cap="none" spc="100" normalizeH="0" baseline="0" noProof="1" dirty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文本占位符 6"/>
          <p:cNvSpPr/>
          <p:nvPr>
            <p:ph type="body" idx="2" hasCustomPrompt="1"/>
            <p:custDataLst>
              <p:tags r:id="rId12"/>
            </p:custDataLst>
          </p:nvPr>
        </p:nvSpPr>
        <p:spPr>
          <a:xfrm>
            <a:off x="342265" y="5010579"/>
            <a:ext cx="6696697" cy="562816"/>
          </a:xfrm>
          <a:ln>
            <a:noFill/>
          </a:ln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  <a:alpha val="6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10" name="图片 9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1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2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1076" y="318"/>
            <a:ext cx="12191436" cy="6857683"/>
          </a:xfrm>
          <a:prstGeom prst="rect">
            <a:avLst/>
          </a:prstGeom>
        </p:spPr>
      </p:pic>
      <p:pic>
        <p:nvPicPr>
          <p:cNvPr id="7" name="图片 6" descr="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9" y="2349185"/>
            <a:ext cx="4213585" cy="4508498"/>
          </a:xfrm>
          <a:prstGeom prst="rect">
            <a:avLst/>
          </a:prstGeom>
        </p:spPr>
      </p:pic>
      <p:pic>
        <p:nvPicPr>
          <p:cNvPr id="6" name="图片 5" descr="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371296" y="318"/>
            <a:ext cx="1821498" cy="25188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-9525" y="0"/>
            <a:ext cx="12212307" cy="6858000"/>
          </a:xfrm>
          <a:prstGeom prst="rect">
            <a:avLst/>
          </a:prstGeom>
        </p:spPr>
      </p:pic>
      <p:pic>
        <p:nvPicPr>
          <p:cNvPr id="2" name="图片 1" descr="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-1184" b="1196"/>
          <a:stretch>
            <a:fillRect/>
          </a:stretch>
        </p:blipFill>
        <p:spPr>
          <a:xfrm>
            <a:off x="10835640" y="0"/>
            <a:ext cx="1356360" cy="1310682"/>
          </a:xfrm>
          <a:prstGeom prst="rect">
            <a:avLst/>
          </a:prstGeom>
        </p:spPr>
      </p:pic>
      <p:pic>
        <p:nvPicPr>
          <p:cNvPr id="6" name="图片 5" descr="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7287" t="-11597" r="5532"/>
          <a:stretch>
            <a:fillRect/>
          </a:stretch>
        </p:blipFill>
        <p:spPr>
          <a:xfrm>
            <a:off x="10862383" y="5504811"/>
            <a:ext cx="1340411" cy="1353189"/>
          </a:xfrm>
          <a:prstGeom prst="rect">
            <a:avLst/>
          </a:prstGeom>
        </p:spPr>
      </p:pic>
      <p:pic>
        <p:nvPicPr>
          <p:cNvPr id="7" name="图片 6" descr="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-12700"/>
            <a:ext cx="4245059" cy="6052172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1"/>
          <p:cNvSpPr/>
          <p:nvPr>
            <p:ph type="body" idx="1" hasCustomPrompt="1"/>
            <p:custDataLst>
              <p:tags r:id="rId13"/>
            </p:custDataLst>
          </p:nvPr>
        </p:nvSpPr>
        <p:spPr>
          <a:xfrm>
            <a:off x="6465796" y="1165859"/>
            <a:ext cx="5726200" cy="1891419"/>
          </a:xfrm>
        </p:spPr>
        <p:txBody>
          <a:bodyPr vert="horz" wrap="square" lIns="101600" tIns="0" rIns="8255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 dirty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" name="标题 2"/>
          <p:cNvSpPr/>
          <p:nvPr>
            <p:ph type="title" idx="2" hasCustomPrompt="1"/>
            <p:custDataLst>
              <p:tags r:id="rId14"/>
            </p:custDataLst>
          </p:nvPr>
        </p:nvSpPr>
        <p:spPr>
          <a:xfrm>
            <a:off x="6465796" y="3231268"/>
            <a:ext cx="5349010" cy="768350"/>
          </a:xfrm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4000" b="0" i="0" u="none" strike="noStrike" kern="1200" cap="none" spc="0" normalizeH="0" baseline="0" noProof="1" dirty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1" name="文本占位符 3"/>
          <p:cNvSpPr/>
          <p:nvPr>
            <p:ph type="body" idx="3" hasCustomPrompt="1"/>
            <p:custDataLst>
              <p:tags r:id="rId15"/>
            </p:custDataLst>
          </p:nvPr>
        </p:nvSpPr>
        <p:spPr>
          <a:xfrm>
            <a:off x="6465796" y="4545718"/>
            <a:ext cx="4595265" cy="1308232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6600" b="0" i="0" u="none" strike="noStrike" kern="1200" cap="none" spc="325" normalizeH="0" baseline="0" noProof="1" dirty="0">
                <a:ln w="4762" cmpd="sng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5279774"/>
            <a:ext cx="1107810" cy="1578216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1099032" y="5209547"/>
            <a:ext cx="1092962" cy="1670423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-8255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11" name="图片 10" descr="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0553" t="-16542" r="4611"/>
          <a:stretch>
            <a:fillRect/>
          </a:stretch>
        </p:blipFill>
        <p:spPr>
          <a:xfrm>
            <a:off x="10799180" y="4729299"/>
            <a:ext cx="1392809" cy="21286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1" name="图片 10" descr="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0553" t="-16542" r="4611"/>
          <a:stretch>
            <a:fillRect/>
          </a:stretch>
        </p:blipFill>
        <p:spPr>
          <a:xfrm>
            <a:off x="10787604" y="4711601"/>
            <a:ext cx="1404391" cy="2146394"/>
          </a:xfrm>
          <a:prstGeom prst="rect">
            <a:avLst/>
          </a:prstGeom>
        </p:spPr>
      </p:pic>
      <p:pic>
        <p:nvPicPr>
          <p:cNvPr id="6" name="图片 5" descr="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502983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8" name="图片 7" descr="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0553" t="-16542" r="4611"/>
          <a:stretch>
            <a:fillRect/>
          </a:stretch>
        </p:blipFill>
        <p:spPr>
          <a:xfrm>
            <a:off x="10782404" y="4703659"/>
            <a:ext cx="1409586" cy="2154333"/>
          </a:xfrm>
          <a:prstGeom prst="rect">
            <a:avLst/>
          </a:prstGeom>
        </p:spPr>
      </p:pic>
      <p:pic>
        <p:nvPicPr>
          <p:cNvPr id="6" name="图片 5" descr="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0" y="958589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75.xml"/><Relationship Id="rId23" Type="http://schemas.openxmlformats.org/officeDocument/2006/relationships/tags" Target="../tags/tag174.xml"/><Relationship Id="rId22" Type="http://schemas.openxmlformats.org/officeDocument/2006/relationships/tags" Target="../tags/tag173.xml"/><Relationship Id="rId21" Type="http://schemas.openxmlformats.org/officeDocument/2006/relationships/tags" Target="../tags/tag172.xml"/><Relationship Id="rId20" Type="http://schemas.openxmlformats.org/officeDocument/2006/relationships/tags" Target="../tags/tag17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70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2.xml"/><Relationship Id="rId24" Type="http://schemas.openxmlformats.org/officeDocument/2006/relationships/tags" Target="../tags/tag335.xml"/><Relationship Id="rId23" Type="http://schemas.openxmlformats.org/officeDocument/2006/relationships/tags" Target="../tags/tag334.xml"/><Relationship Id="rId22" Type="http://schemas.openxmlformats.org/officeDocument/2006/relationships/tags" Target="../tags/tag333.xml"/><Relationship Id="rId21" Type="http://schemas.openxmlformats.org/officeDocument/2006/relationships/tags" Target="../tags/tag332.xml"/><Relationship Id="rId20" Type="http://schemas.openxmlformats.org/officeDocument/2006/relationships/tags" Target="../tags/tag331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330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" Type="http://schemas.openxmlformats.org/officeDocument/2006/relationships/tags" Target="../tags/tag33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" Type="http://schemas.openxmlformats.org/officeDocument/2006/relationships/tags" Target="../tags/tag3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43.xml"/><Relationship Id="rId1" Type="http://schemas.openxmlformats.org/officeDocument/2006/relationships/tags" Target="../tags/tag34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46.xml"/><Relationship Id="rId2" Type="http://schemas.openxmlformats.org/officeDocument/2006/relationships/tags" Target="../tags/tag345.xml"/><Relationship Id="rId1" Type="http://schemas.openxmlformats.org/officeDocument/2006/relationships/tags" Target="../tags/tag3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48.xml"/><Relationship Id="rId1" Type="http://schemas.openxmlformats.org/officeDocument/2006/relationships/tags" Target="../tags/tag3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50.xml"/><Relationship Id="rId1" Type="http://schemas.openxmlformats.org/officeDocument/2006/relationships/tags" Target="../tags/tag3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52.xml"/><Relationship Id="rId1" Type="http://schemas.openxmlformats.org/officeDocument/2006/relationships/tags" Target="../tags/tag3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54.xml"/><Relationship Id="rId1" Type="http://schemas.openxmlformats.org/officeDocument/2006/relationships/tags" Target="../tags/tag35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" Type="http://schemas.openxmlformats.org/officeDocument/2006/relationships/tags" Target="../tags/tag35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59.xml"/><Relationship Id="rId1" Type="http://schemas.openxmlformats.org/officeDocument/2006/relationships/tags" Target="../tags/tag35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63.xml"/><Relationship Id="rId1" Type="http://schemas.openxmlformats.org/officeDocument/2006/relationships/tags" Target="../tags/tag36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65.xml"/><Relationship Id="rId1" Type="http://schemas.openxmlformats.org/officeDocument/2006/relationships/tags" Target="../tags/tag36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67.xml"/><Relationship Id="rId1" Type="http://schemas.openxmlformats.org/officeDocument/2006/relationships/tags" Target="../tags/tag36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69.xml"/><Relationship Id="rId1" Type="http://schemas.openxmlformats.org/officeDocument/2006/relationships/tags" Target="../tags/tag36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71.xml"/><Relationship Id="rId1" Type="http://schemas.openxmlformats.org/officeDocument/2006/relationships/tags" Target="../tags/tag37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73.xml"/><Relationship Id="rId1" Type="http://schemas.openxmlformats.org/officeDocument/2006/relationships/tags" Target="../tags/tag37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75.xml"/><Relationship Id="rId1" Type="http://schemas.openxmlformats.org/officeDocument/2006/relationships/tags" Target="../tags/tag37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77.xml"/><Relationship Id="rId1" Type="http://schemas.openxmlformats.org/officeDocument/2006/relationships/tags" Target="../tags/tag37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79.xml"/><Relationship Id="rId1" Type="http://schemas.openxmlformats.org/officeDocument/2006/relationships/tags" Target="../tags/tag3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81.xml"/><Relationship Id="rId1" Type="http://schemas.openxmlformats.org/officeDocument/2006/relationships/tags" Target="../tags/tag380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" Type="http://schemas.openxmlformats.org/officeDocument/2006/relationships/tags" Target="../tags/tag3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custDataLst>
              <p:tags r:id="rId1"/>
            </p:custDataLst>
          </p:nvPr>
        </p:nvSpPr>
        <p:spPr>
          <a:xfrm>
            <a:off x="5196205" y="2019935"/>
            <a:ext cx="6179820" cy="1252220"/>
          </a:xfrm>
          <a:prstGeom prst="rect">
            <a:avLst/>
          </a:prstGeom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000" b="0" i="0" u="none" strike="noStrike" kern="1200" cap="none" spc="1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algn="ctr"/>
            <a:r>
              <a:rPr b="1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算法</a:t>
            </a:r>
            <a:r>
              <a:rPr lang="en-US" altLang="zh-CN" b="1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b="1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阶段</a:t>
            </a:r>
            <a:endParaRPr b="1" spc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2"/>
            </p:custDataLst>
          </p:nvPr>
        </p:nvSpPr>
        <p:spPr>
          <a:xfrm>
            <a:off x="5667756" y="3565321"/>
            <a:ext cx="5236718" cy="46721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b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3765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800" b="1" i="0" spc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</a:t>
            </a:r>
            <a:r>
              <a:rPr kumimoji="0" altLang="zh-CN" sz="2800" b="1" i="0" spc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5</a:t>
            </a:r>
            <a:r>
              <a:rPr kumimoji="0" lang="zh-CN" altLang="en-US" sz="2800" b="1" i="0" spc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讲 二分答案</a:t>
            </a:r>
            <a:endParaRPr kumimoji="0" lang="zh-CN" altLang="en-US" sz="2800" b="1" i="0" spc="0">
              <a:solidFill>
                <a:schemeClr val="accent1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645160"/>
            <a:ext cx="1713865" cy="5759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二分答案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988060" y="1541780"/>
            <a:ext cx="9889490" cy="4063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适用题型：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数据具有单调性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 寻找符合条件的最值(最大值最小/最小值最大)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处理方法：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check( )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判断是否符合条件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binary_search( )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二分搜索答案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436" y="2482849"/>
            <a:ext cx="5726200" cy="1891419"/>
          </a:xfrm>
        </p:spPr>
        <p:txBody>
          <a:bodyPr>
            <a:normAutofit/>
          </a:bodyPr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P2440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/>
            <a:r>
              <a:rPr b="1">
                <a:cs typeface="微软雅黑" panose="020B0503020204020204" charset="-122"/>
                <a:sym typeface="+mn-ea"/>
              </a:rPr>
              <a:t>木材加工</a:t>
            </a:r>
            <a:endParaRPr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645160"/>
            <a:ext cx="10361295" cy="2851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木材厂有n根原木,现在想把这些木头切割成k段长度均为l的小段木头（木头有可能有剩余）。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当然,我们希望得到的小段木头越长越好,请求出l的最大值。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木头长度的单位是cm,原木的长度都是正整数,我们要求切割得到的小段木头的长度也是正整数。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例如有两根原木长度分别为11和21,要求切割成等长的6段,很明显能切割出来的小段木头长度最长为5。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988060" y="3576955"/>
            <a:ext cx="10721975" cy="2817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第一行是两个正整数n,k,分别表示原木的数量,需要得到的小段的数量。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接下来n行,每行一个正整数Li,表示一根原木的长度。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仅一行,即l的最大值。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如果连1cm长的小段都切不出来,输出0。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042035" y="448310"/>
            <a:ext cx="10722610" cy="54978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3 7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232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124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456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数据范围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1≤n≤10^5,1≤k≤10^8,1≤Li≤10^8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18210" y="1031240"/>
            <a:ext cx="10892790" cy="3353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解题思路: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maxn)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中找能够切出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段木材的长度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endParaRPr lang="en-US" alt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二分查找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长度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满足条件的最大长度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436" y="2482849"/>
            <a:ext cx="5726200" cy="1891419"/>
          </a:xfrm>
        </p:spPr>
        <p:txBody>
          <a:bodyPr>
            <a:normAutofit/>
          </a:bodyPr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P1182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/>
            <a:r>
              <a:rPr b="1">
                <a:cs typeface="微软雅黑" panose="020B0503020204020204" charset="-122"/>
                <a:sym typeface="+mn-ea"/>
              </a:rPr>
              <a:t>数列分段</a:t>
            </a:r>
            <a:endParaRPr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645160"/>
            <a:ext cx="10722610" cy="5038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对于给定的一个长度为N的正整数数列A1~AN,现要将其分成M（M≤N）段,并要求每段连续,且每段和的最大值最小。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关于最大值最小：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例如一数列4 2 4 5 1要分成3段。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将其如下分段：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[4 2][4 5][1]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第一段和为6,第2段和为9,第3段和为1,和最大值为9。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将其如下分段：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[4][2 4][5 1]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第一段和为4,第2段和为6,第3段和为6,和最大值为6。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并且无论如何分段,最大值不会小于6。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所以可以得到要将数列4 2 4 5 1要分成3段,每段和的最大值最小为6。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88060" y="367665"/>
            <a:ext cx="10721975" cy="2717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第1行包含两个正整数N,M。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第2行包含N个空格隔开的非负整数Ai，含义如题目所述。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一个正整数，即每段和最大值最小为多少。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88060" y="3244850"/>
            <a:ext cx="10721975" cy="3507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5 3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4 2 4 5 1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数据范围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1≤N≤10^5,M≤N,Ai &lt; 10^8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18210" y="1031240"/>
            <a:ext cx="10892790" cy="3997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解题思路: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minn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sum)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中找一个值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，按照这个值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去划分数列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贪心：连续数字和超过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就划分一段，统计段数有没有满足条件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满足条件的最小值</a:t>
            </a:r>
            <a:endParaRPr 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436" y="2482849"/>
            <a:ext cx="5726200" cy="1891419"/>
          </a:xfrm>
        </p:spPr>
        <p:txBody>
          <a:bodyPr>
            <a:normAutofit/>
          </a:bodyPr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P2678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/>
            <a:r>
              <a:rPr b="1">
                <a:cs typeface="微软雅黑" panose="020B0503020204020204" charset="-122"/>
                <a:sym typeface="+mn-ea"/>
              </a:rPr>
              <a:t>跳石头</a:t>
            </a:r>
            <a:endParaRPr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1811020"/>
            <a:ext cx="10722610" cy="3043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项比赛将在一条笔直的河道中进行，河道中分布着一些巨大岩石。组委会已经选择好了两块岩石作为比赛起点和终点。在起点和终点之间，有N块岩石（不含起点和终点的岩石）。在比赛过程中，选手们将从起点出发，每一步跳向相邻的岩石，直至到达终点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为了提高比赛难度，组委会计划移走一些岩石，使得选手们在比赛过程中的最短跳跃距离尽可能长。由于预算限制，组委会至多从起点和终点之间移走M块岩石（不能移走起点和终点的岩石）。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88060" y="995045"/>
            <a:ext cx="10721975" cy="3901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第一行包含三个整数L,N,M，分别表示起点到终点的距离，起点和终点之间的岩石数，以及组委会至多移走的岩石数。保证L≥1且N≥M≥0。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接下来N行，每行一个整数，第i行的整数Di(0&lt;Di&lt;L)，表示第i块岩石与起点的距离。这些岩石按与起点距离从小到大的顺序给出，且不会有两个岩石出现在同一个位置。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一个整数，即最短跳跃距离的最大值。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636270"/>
            <a:ext cx="10721975" cy="5551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25 5 2 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 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数据范围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0≤M≤N≤50000,1≤L≤10^9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436" y="2482849"/>
            <a:ext cx="5726200" cy="1891419"/>
          </a:xfrm>
        </p:spPr>
        <p:txBody>
          <a:bodyPr>
            <a:normAutofit lnSpcReduction="20000"/>
          </a:bodyPr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P3853 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路标设置</a:t>
            </a:r>
            <a:endParaRPr lang="en-US" altLang="zh-CN"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1210310"/>
            <a:ext cx="10587990" cy="3644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市和T市之间有一条长长的高速公路，这条公路的某些地方设有路标，但是大家都感觉路标设得太少了，相邻两个路标之间往往隔着相当长的一段距离。为了便于研究这个问题，我们把公路上相邻路标的最大距离定义为该公路的“空旷指数”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在政府决定在公路上增设一些路标，使得公路的“空旷指数”最小。他们请求你设计一个程序计算能达到的最小值是多少。请注意，公路的起点和终点保证已设有路标，公路的长度为整数，并且原有路标和新设路标都必须距起点整数个单位距离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88060" y="995045"/>
            <a:ext cx="10721975" cy="3901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第1行包括三个数L,N,K，分别表示公路的长度，原有路标的数量，以及最多可增设的路标数量。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第2行包括递增排列的N个整数，分别表示原有的N个路标的位置。路标的位置用距起点的距离表示，且一定位于区间[0,L]内。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输出1行，包含一个整数，表示增设路标后能达到的最小“空旷指数”值。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636270"/>
            <a:ext cx="10721975" cy="5551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101 2 1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0 101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数据范围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0&lt;L≤10000000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18210" y="1031240"/>
            <a:ext cx="10892790" cy="3997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解题思路: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1、求最小"空旷指数"值  </a:t>
            </a:r>
            <a:r>
              <a:rPr 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	</a:t>
            </a:r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关键词:最小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2、"空旷指数" ↓  增设路标数 ↑ (相关性,单调)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3、限制条件: 增设路标数 &lt;= K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4、数据范围(N ≤ 100000)  算法:二分答案</a:t>
            </a:r>
            <a:endParaRPr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210" y="2054860"/>
            <a:ext cx="5726430" cy="2310130"/>
          </a:xfrm>
        </p:spPr>
        <p:txBody>
          <a:bodyPr>
            <a:normAutofit lnSpcReduction="20000"/>
          </a:bodyPr>
          <a:p>
            <a:pPr algn="l">
              <a:lnSpc>
                <a:spcPct val="113000"/>
              </a:lnSpc>
            </a:pPr>
            <a:r>
              <a:rPr b="1">
                <a:cs typeface="微软雅黑" panose="020B0503020204020204" charset="-122"/>
                <a:sym typeface="+mn-ea"/>
              </a:rPr>
              <a:t>课后练习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13000"/>
              </a:lnSpc>
            </a:pPr>
            <a:r>
              <a:rPr lang="en-US" altLang="zh-CN" b="1">
                <a:cs typeface="微软雅黑" panose="020B0503020204020204" charset="-122"/>
                <a:sym typeface="+mn-ea"/>
              </a:rPr>
              <a:t>P1873 砍树</a:t>
            </a:r>
            <a:endParaRPr lang="en-US" altLang="zh-CN"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988060" y="624840"/>
            <a:ext cx="10587990" cy="5325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伐木工人 Mirko 需要砍M 米长的木材。对 Mirko 来说这是很简单的工作，因为他有一个漂亮的新伐木机，可以如野火一般砍伐森林。不过，Mirko 只被允许砍伐一排树。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Mirko 的伐木机工作流程如下：Mirko 设置一个高度参数 H（米），伐木机升起一个巨大的锯片到高度 H，并锯掉所有树比 H 高的部分（当然，树木不高于 H 米的部分保持不变）。Mirko 就得到树木被锯下的部分。例如，如果一排树的高度分别为 20,15,10 和 17，Mirko 把锯片升到 15 米的高度，切割后树木剩下的高度将是 15,15,10 和 15，而 Mirko 将从第 1 棵树得到 5 米，从第 4 棵树得到 2 米，共得到 7 米木材。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Mirko 非常关注生态保护，所以他不会砍掉过多的木材。这也是他尽可能高地设定伐木机锯片的原因。请帮助 Mirko 找到伐木机锯片的最大的整数高度 H，使得他能得到的木材至少为 M 米。换句话说，如果再升高 1 米，他将得不到 M 米木材。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88060" y="340360"/>
            <a:ext cx="10721975" cy="2367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1 行 2 个整数 N 和 M，N 表示树木的数量，M 表示需要的木材总长度。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2 行 N 个整数表示每棵树的高度。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个整数，表示锯片的最高高度。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88060" y="2792095"/>
            <a:ext cx="10721975" cy="3628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4 7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20 15 10 17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数据范围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1≤N≤10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^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1≤M≤2×10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^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,树的高度 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≤4×10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^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16*i*1"/>
  <p:tag name="KSO_WM_BEAUTIFY_FLAG" val="#wm#"/>
  <p:tag name="KSO_WM_TAG_VERSION" val="1.0"/>
  <p:tag name="KSO_WM_CHIP_GROUPID" val="62d52a4602b43a043dbd148c"/>
  <p:tag name="KSO_WM_CHIP_XID" val="62d52d9302b43a043dbd8815"/>
  <p:tag name="KSO_WM_UNIT_DEC_AREA_ID" val="b83b76c05b834941a32de4b58ad149e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f0d0d423529436b986b5a3ac12b73a0"/>
</p:tagLst>
</file>

<file path=ppt/tags/tag2.xml><?xml version="1.0" encoding="utf-8"?>
<p:tagLst xmlns:p="http://schemas.openxmlformats.org/presentationml/2006/main">
  <p:tag name="KSO_WM_UNIT_SUBTYPE" val="w"/>
  <p:tag name="KSO_WM_TEMPLATE_CATEGORY" val="chip"/>
  <p:tag name="KSO_WM_TEMPLATE_INDEX" val="20223875"/>
  <p:tag name="KSO_WM_UNIT_TYPE" val="i"/>
  <p:tag name="KSO_WM_UNIT_INDEX" val="1"/>
  <p:tag name="KSO_WM_UNIT_ID" val="chip20223875_17*i*1"/>
  <p:tag name="KSO_WM_BEAUTIFY_FLAG" val="#wm#"/>
  <p:tag name="KSO_WM_TAG_VERSION" val="1.0"/>
  <p:tag name="KSO_WM_CHIP_GROUPID" val="62d52a4602b43a043dbd148c"/>
  <p:tag name="KSO_WM_CHIP_XID" val="62d52d9302b43a043dbd8730"/>
  <p:tag name="KSO_WM_UNIT_DEC_AREA_ID" val="abf66d74607648d3b98106ff7ff483c1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0247bc1d3d34361aef42714cf1f56fd"/>
</p:tagLst>
</file>

<file path=ppt/tags/tag3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18*i*1"/>
  <p:tag name="KSO_WM_BEAUTIFY_FLAG" val="#wm#"/>
  <p:tag name="KSO_WM_TAG_VERSION" val="1.0"/>
  <p:tag name="KSO_WM_CHIP_GROUPID" val="62d52a4602b43a043dbd148c"/>
  <p:tag name="KSO_WM_CHIP_XID" val="62d52d9302b43a043dbd8798"/>
  <p:tag name="KSO_WM_UNIT_DEC_AREA_ID" val="595dd25fb052475ea8ef93d60b8a737e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2e4a1c057cf488e82a1bd7fb63fe591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DEFAULT_FONT" val="54;66;2"/>
  <p:tag name="KSO_WM_UNIT_BLOCK" val="0"/>
  <p:tag name="KSO_WM_UNIT_DEC_AREA_ID" val="b21b4133e27b4ce9afd9f73171fc28b9"/>
  <p:tag name="KSO_WM_UNIT_ISCONTENTSTITLE" val="0"/>
  <p:tag name="KSO_WM_UNIT_ISNUMDGMTITLE" val="0"/>
  <p:tag name="KSO_WM_UNIT_PRESET_TEXT" val="小清新主题教育模版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875_1*a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ASSEMBLE_CHIP_INDEX" val="a9bf0984360947a08e029562eeb776ef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93"/>
  <p:tag name="KSO_WM_TEMPLATE_ASSEMBLE_GROUPID" val="62d52a4602b43a043dbd148c"/>
</p:tagLst>
</file>

<file path=ppt/tags/tag8.xml><?xml version="1.0" encoding="utf-8"?>
<p:tagLst xmlns:p="http://schemas.openxmlformats.org/presentationml/2006/main">
  <p:tag name="KSO_WM_UNIT_DEFAULT_FONT" val="20;26;2"/>
  <p:tag name="KSO_WM_UNIT_BLOCK" val="0"/>
  <p:tag name="KSO_WM_UNIT_DEC_AREA_ID" val="6a15b477ea6c481bbcf0caa73279937a"/>
  <p:tag name="KSO_WM_UNIT_ISCONTENTSTITLE" val="0"/>
  <p:tag name="KSO_WM_UNIT_ISNUMDGMTITLE" val="0"/>
  <p:tag name="KSO_WM_UNIT_PRESET_TEXT" val="单击此处添加副标题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3875_1*b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ASSEMBLE_CHIP_INDEX" val="a9bf0984360947a08e029562eeb776ef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93"/>
  <p:tag name="KSO_WM_TEMPLATE_ASSEMBLE_GROUPID" val="62d52a4602b43a043dbd148c"/>
</p:tagLst>
</file>

<file path=ppt/tags/tag9.xml><?xml version="1.0" encoding="utf-8"?>
<p:tagLst xmlns:p="http://schemas.openxmlformats.org/presentationml/2006/main">
  <p:tag name="KSO_WM_UNIT_DEFAULT_FONT" val="14;16;2"/>
  <p:tag name="KSO_WM_UNIT_BLOCK" val="0"/>
  <p:tag name="KSO_WM_UNIT_DEC_AREA_ID" val="799082693ca346c2b1270cfd0ca0c7ed"/>
  <p:tag name="KSO_WM_UNIT_SUBTYPE" val="a"/>
  <p:tag name="KSO_WM_UNIT_PRESET_TEXT" val="单击此处添加文本具体内容，简明扼要地阐述你的观点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3875_1*f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ASSEMBLE_CHIP_INDEX" val="a9bf0984360947a08e029562eeb776ef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93"/>
  <p:tag name="KSO_WM_TEMPLATE_ASSEMBLE_GROUPID" val="62d52a4602b43a043dbd148c"/>
</p:tagLst>
</file>

<file path=ppt/tags/tag10.xml><?xml version="1.0" encoding="utf-8"?>
<p:tagLst xmlns:p="http://schemas.openxmlformats.org/presentationml/2006/main">
  <p:tag name="KSO_WM_UNIT_DEFAULT_FONT" val=";;"/>
  <p:tag name="KSO_WM_UNIT_BLOCK" val="0"/>
  <p:tag name="KSO_WM_UNIT_DEC_AREA_ID" val="2c5b91724a604e77a771b37454bbcaca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3875_1*i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SM_LIMIT_TYPE" val="0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0},&quot;ReferentInfo&quot;:{&quot;Id&quot;:&quot;6a15b477ea6c481bbcf0caa73279937a&quot;,&quot;X&quot;:{&quot;Pos&quot;:1},&quot;Y&quot;:{&quot;Pos&quot;:2}},&quot;whChangeMode&quot;:0}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a9bf0984360947a08e029562eeb776ef"/>
  <p:tag name="KSO_WM_UNIT_LINE_FORE_SCHEMECOLOR_INDEX_BRIGHTNESS" val="0.35"/>
  <p:tag name="KSO_WM_UNIT_LINE_FORE_SCHEMECOLOR_INDEX" val="13"/>
  <p:tag name="KSO_WM_UNIT_LINE_FILL_TYPE" val="2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TEMPLATE_ASSEMBLE_XID" val="62d66a2502b43a043dcc8193"/>
  <p:tag name="KSO_WM_TEMPLATE_ASSEMBLE_GROUPID" val="62d52a4602b43a043dbd148c"/>
</p:tagLst>
</file>

<file path=ppt/tags/tag1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12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1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1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15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6*i*1"/>
  <p:tag name="KSO_WM_BEAUTIFY_FLAG" val="#wm#"/>
  <p:tag name="KSO_WM_TAG_VERSION" val="1.0"/>
  <p:tag name="KSO_WM_CHIP_GROUPID" val="62d52a4602b43a043dbd148c"/>
  <p:tag name="KSO_WM_CHIP_XID" val="62d52d9302b43a043dbd862f"/>
  <p:tag name="KSO_WM_UNIT_DEC_AREA_ID" val="f5d4686fa2844bbd8427b9305b3c240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9c64c00055a401ba204961c5c247e45"/>
</p:tagLst>
</file>

<file path=ppt/tags/tag22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7*i*1"/>
  <p:tag name="KSO_WM_BEAUTIFY_FLAG" val="#wm#"/>
  <p:tag name="KSO_WM_TAG_VERSION" val="1.0"/>
  <p:tag name="KSO_WM_CHIP_GROUPID" val="62d52a4602b43a043dbd148c"/>
  <p:tag name="KSO_WM_CHIP_XID" val="62d52d9302b43a043dbd85c7"/>
  <p:tag name="KSO_WM_UNIT_DEC_AREA_ID" val="05b791b6c22f44768cc5a73972bb3717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4369018ccc84b6c93027b4587934e75"/>
</p:tagLst>
</file>

<file path=ppt/tags/tag23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8*i*1"/>
  <p:tag name="KSO_WM_BEAUTIFY_FLAG" val="#wm#"/>
  <p:tag name="KSO_WM_TAG_VERSION" val="1.0"/>
  <p:tag name="KSO_WM_CHIP_GROUPID" val="62d52a4602b43a043dbd148c"/>
  <p:tag name="KSO_WM_CHIP_XID" val="62d52d9302b43a043dbd85d6"/>
  <p:tag name="KSO_WM_UNIT_DEC_AREA_ID" val="ac4df515920e431b886d735a189c3f88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e73a92315da45939ec40a7263f2e110"/>
</p:tagLst>
</file>

<file path=ppt/tags/tag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7.xml><?xml version="1.0" encoding="utf-8"?>
<p:tagLst xmlns:p="http://schemas.openxmlformats.org/presentationml/2006/main">
  <p:tag name="KSO_WM_UNIT_DEFAULT_FONT" val="60;66;2"/>
  <p:tag name="KSO_WM_UNIT_BLOCK" val="0"/>
  <p:tag name="KSO_WM_UNIT_DEC_AREA_ID" val="9be6bb105e9c44a78fbcc8d6e8defb22"/>
  <p:tag name="KSO_WM_UNIT_ISCONTENTSTITLE" val="0"/>
  <p:tag name="KSO_WM_UNIT_ISNUMDGMTITLE" val="0"/>
  <p:tag name="KSO_WM_UNIT_PRESET_TEXT" val="单击添加标题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875_1*a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5532121d6d42ce5af29600"/>
  <p:tag name="KSO_WM_CHIP_XID" val="615532121d6d42ce5af29601"/>
  <p:tag name="KSO_WM_CHIP_FILLAREA_FILL_RULE" val="{&quot;fill_align&quot;:&quot;cm&quot;,&quot;fill_mode&quot;:&quot;adaptive&quot;,&quot;sacle_strategy&quot;:&quot;smart&quot;}"/>
  <p:tag name="KSO_WM_ASSEMBLE_CHIP_INDEX" val="e1a4fdddd4ff4c40b2fa047e90865f75"/>
  <p:tag name="KSO_WM_UNIT_TEXT_FILL_FORE_SCHEMECOLOR_INDEX_BRIGHTNESS" val="0.15"/>
  <p:tag name="KSO_WM_UNIT_TEXT_FILL_FORE_SCHEMECOLOR_INDEX" val="13"/>
  <p:tag name="KSO_WM_UNIT_TEXT_FILL_TYPE" val="1"/>
  <p:tag name="KSO_WM_TEMPLATE_ASSEMBLE_XID" val="62d66a2602b43a043dcc81bf"/>
  <p:tag name="KSO_WM_TEMPLATE_ASSEMBLE_GROUPID" val="62d52a4602b43a043dbd148c"/>
</p:tagLst>
</file>

<file path=ppt/tags/tag28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29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30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31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3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9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40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41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42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4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*i*1"/>
  <p:tag name="KSO_WM_BEAUTIFY_FLAG" val="#wm#"/>
  <p:tag name="KSO_WM_TAG_VERSION" val="1.0"/>
  <p:tag name="KSO_WM_CHIP_GROUPID" val="62d52a4602b43a043dbd148c"/>
  <p:tag name="KSO_WM_CHIP_XID" val="62d52d9302b43a043dbd8351"/>
  <p:tag name="KSO_WM_UNIT_DEC_AREA_ID" val="288d8d64e390478a87852a9e36e8d64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0c5ef4cc5484ea987481f2734286c66"/>
</p:tagLst>
</file>

<file path=ppt/tags/tag5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4*i*1"/>
  <p:tag name="KSO_WM_BEAUTIFY_FLAG" val="#wm#"/>
  <p:tag name="KSO_WM_TAG_VERSION" val="1.0"/>
  <p:tag name="KSO_WM_CHIP_GROUPID" val="62d52a4602b43a043dbd148c"/>
  <p:tag name="KSO_WM_CHIP_XID" val="62d52d9302b43a043dbd82ac"/>
  <p:tag name="KSO_WM_UNIT_DEC_AREA_ID" val="9a31beb10c284039ae79857b000baa84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859e0f5b6fb48ea9037f75c7e31c0f9"/>
</p:tagLst>
</file>

<file path=ppt/tags/tag54.xml><?xml version="1.0" encoding="utf-8"?>
<p:tagLst xmlns:p="http://schemas.openxmlformats.org/presentationml/2006/main">
  <p:tag name="KSO_WM_UNIT_SUBTYPE" val="w"/>
  <p:tag name="KSO_WM_TEMPLATE_CATEGORY" val="chip"/>
  <p:tag name="KSO_WM_TEMPLATE_INDEX" val="20223875"/>
  <p:tag name="KSO_WM_UNIT_TYPE" val="i"/>
  <p:tag name="KSO_WM_UNIT_INDEX" val="1"/>
  <p:tag name="KSO_WM_UNIT_ID" val="chip20223875_3*i*1"/>
  <p:tag name="KSO_WM_BEAUTIFY_FLAG" val="#wm#"/>
  <p:tag name="KSO_WM_TAG_VERSION" val="1.0"/>
  <p:tag name="KSO_WM_CHIP_GROUPID" val="62d52a4602b43a043dbd148c"/>
  <p:tag name="KSO_WM_CHIP_XID" val="62d52d9302b43a043dbd82d2"/>
  <p:tag name="KSO_WM_UNIT_DEC_AREA_ID" val="53d12b5832e94291a79dde00000572ad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a162f79c8f1496aa418a2cb97661bf7"/>
</p:tagLst>
</file>

<file path=ppt/tags/tag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6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6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6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66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7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7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7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77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8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8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8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87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8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10*i*1"/>
  <p:tag name="KSO_WM_BEAUTIFY_FLAG" val="#wm#"/>
  <p:tag name="KSO_WM_TAG_VERSION" val="1.0"/>
  <p:tag name="KSO_WM_CHIP_GROUPID" val="62d52a4602b43a043dbd148c"/>
  <p:tag name="KSO_WM_CHIP_XID" val="62d52d9302b43a043dbd84c8"/>
  <p:tag name="KSO_WM_UNIT_DEC_AREA_ID" val="b3f68c8d5c494b8a86a46ca31593ba6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22bca39572c84c38a24cade5244d7ece"/>
</p:tagLst>
</file>

<file path=ppt/tags/tag93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12*i*1"/>
  <p:tag name="KSO_WM_BEAUTIFY_FLAG" val="#wm#"/>
  <p:tag name="KSO_WM_TAG_VERSION" val="1.0"/>
  <p:tag name="KSO_WM_CHIP_GROUPID" val="62d52a4602b43a043dbd148c"/>
  <p:tag name="KSO_WM_CHIP_XID" val="62d52d9302b43a043dbd8468"/>
  <p:tag name="KSO_WM_UNIT_DEC_AREA_ID" val="ca2d9fbaa68b4bfebb427596bb65cb02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e6364991424be896b0cb5a7c560afa"/>
</p:tagLst>
</file>

<file path=ppt/tags/tag9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14*i*1"/>
  <p:tag name="KSO_WM_BEAUTIFY_FLAG" val="#wm#"/>
  <p:tag name="KSO_WM_TAG_VERSION" val="1.0"/>
  <p:tag name="KSO_WM_CHIP_GROUPID" val="62d52a4602b43a043dbd148c"/>
  <p:tag name="KSO_WM_CHIP_XID" val="62d52d9302b43a043dbd8395"/>
  <p:tag name="KSO_WM_UNIT_DEC_AREA_ID" val="64513b38c2844ff4bac1f978933d885b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bf8ee32bfe41f999c604fce8079189"/>
</p:tagLst>
</file>

<file path=ppt/tags/tag9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13*i*1"/>
  <p:tag name="KSO_WM_BEAUTIFY_FLAG" val="#wm#"/>
  <p:tag name="KSO_WM_TAG_VERSION" val="1.0"/>
  <p:tag name="KSO_WM_CHIP_GROUPID" val="62d52a4602b43a043dbd148c"/>
  <p:tag name="KSO_WM_CHIP_XID" val="62d52d9302b43a043dbd83ad"/>
  <p:tag name="KSO_WM_UNIT_DEC_AREA_ID" val="3dbb6f752af64a329ecba68a7e99cc2f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0f3640ba5b74a5fa3e0368c30a7cea6"/>
</p:tagLst>
</file>

<file path=ppt/tags/tag96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11*i*1"/>
  <p:tag name="KSO_WM_BEAUTIFY_FLAG" val="#wm#"/>
  <p:tag name="KSO_WM_TAG_VERSION" val="1.0"/>
  <p:tag name="KSO_WM_CHIP_GROUPID" val="62d52a4602b43a043dbd148c"/>
  <p:tag name="KSO_WM_CHIP_XID" val="62d52d9302b43a043dbd8438"/>
  <p:tag name="KSO_WM_UNIT_DEC_AREA_ID" val="a26163d91f894520903bc4877a8e109e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6bf6bdf772d4dd29b6736fd08577b75"/>
</p:tagLst>
</file>

<file path=ppt/tags/tag9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3875_1*i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7c1b8a211f45453aae8a42454a761c6d"/>
  <p:tag name="KSO_WM_UNIT_DECORATE_INFO" val="{&quot;DecorateInfoH&quot;:{&quot;IsAbs&quot;:false},&quot;DecorateInfoW&quot;:{&quot;IsAbs&quot;:false},&quot;DecorateInfoX&quot;:{&quot;IsAbs&quot;:false,&quot;Pos&quot;:2},&quot;DecorateInfoY&quot;:{&quot;IsAbs&quot;:false,&quot;Pos&quot;:1},&quot;ReferentInfo&quot;:{&quot;Id&quot;:&quot;6036b6653b1441ff896e7ea36316878c&quot;,&quot;X&quot;:{&quot;Pos&quot;:0},&quot;Y&quot;:{&quot;Pos&quot;:1}},&quot;whChangeMode&quot;:0}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eed44c0634d5456b8b0f4bfb73102ef1"/>
  <p:tag name="KSO_WM_UNIT_LINE_FORE_SCHEMECOLOR_INDEX_BRIGHTNESS" val="0.15"/>
  <p:tag name="KSO_WM_UNIT_LINE_FORE_SCHEMECOLOR_INDEX" val="13"/>
  <p:tag name="KSO_WM_UNIT_LINE_FILL_TYPE" val="2"/>
  <p:tag name="KSO_WM_TEMPLATE_ASSEMBLE_XID" val="62d66a2502b43a043dcc8166"/>
  <p:tag name="KSO_WM_TEMPLATE_ASSEMBLE_GROUPID" val="62d52a4602b43a043dbd148c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赏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875_1*a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DEFAULT_FONT" val="88;96;2"/>
  <p:tag name="KSO_WM_UNIT_BLOCK" val="0"/>
  <p:tag name="KSO_WM_UNIT_DEC_AREA_ID" val="2c16faf60c614aa99136d02533801828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ASSEMBLE_CHIP_INDEX" val="eed44c0634d5456b8b0f4bfb73102ef1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66"/>
  <p:tag name="KSO_WM_TEMPLATE_ASSEMBLE_GROUPID" val="62d52a4602b43a043dbd148c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3875_1*b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DEFAULT_FONT" val="22;22;2"/>
  <p:tag name="KSO_WM_UNIT_BLOCK" val="0"/>
  <p:tag name="KSO_WM_UNIT_DEC_AREA_ID" val="6036b6653b1441ff896e7ea36316878c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ASSEMBLE_CHIP_INDEX" val="eed44c0634d5456b8b0f4bfb73102ef1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66"/>
  <p:tag name="KSO_WM_TEMPLATE_ASSEMBLE_GROUPID" val="62d52a4602b43a043dbd148c"/>
</p:tagLst>
</file>

<file path=ppt/tags/tag103.xml><?xml version="1.0" encoding="utf-8"?>
<p:tagLst xmlns:p="http://schemas.openxmlformats.org/presentationml/2006/main">
  <p:tag name="KSO_WM_UNIT_SUBTYPE" val="a"/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3875_1*f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DEFAULT_FONT" val="14;16;2"/>
  <p:tag name="KSO_WM_UNIT_BLOCK" val="0"/>
  <p:tag name="KSO_WM_UNIT_DEC_AREA_ID" val="289ab8312860472dab378bc452d64ca6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ASSEMBLE_CHIP_INDEX" val="eed44c0634d5456b8b0f4bfb73102ef1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66"/>
  <p:tag name="KSO_WM_TEMPLATE_ASSEMBLE_GROUPID" val="62d52a4602b43a043dbd148c"/>
</p:tagLst>
</file>

<file path=ppt/tags/tag104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  <p:tag name="KSO_WM_SLIDE_BACKGROUND_TYPE" val="general"/>
</p:tagLst>
</file>

<file path=ppt/tags/tag10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  <p:tag name="KSO_WM_SLIDE_BACKGROUND_TYPE" val="general"/>
</p:tagLst>
</file>

<file path=ppt/tags/tag10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  <p:tag name="KSO_WM_SLIDE_BACKGROUND_TYPE" val="general"/>
</p:tagLst>
</file>

<file path=ppt/tags/tag107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  <p:tag name="KSO_WM_SLIDE_BACKGROUND_TYPE" val="general"/>
</p:tagLst>
</file>

<file path=ppt/tags/tag108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  <p:tag name="KSO_WM_SLIDE_BACKGROUND_TYPE" val="general"/>
</p:tagLst>
</file>

<file path=ppt/tags/tag109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1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2f26d452fe6a464087d228fa176e407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0ee8696a58b4934bcaa03726eb707d7"/>
  <p:tag name="KSO_WM_SLIDE_BACKGROUND_TYPE" val="frame"/>
</p:tagLst>
</file>

<file path=ppt/tags/tag11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ee634077e4a84ee6b99249f5b479c6b6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8d61dc53872459899e811fec8d35a57"/>
  <p:tag name="KSO_WM_SLIDE_BACKGROUND_TYPE" val="frame"/>
</p:tagLst>
</file>

<file path=ppt/tags/tag11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80d296e790674c30841e989dc8d41574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ea43ef15b4d4f68a4de54e5a37e3404"/>
  <p:tag name="KSO_WM_SLIDE_BACKGROUND_TYPE" val="frame"/>
</p:tagLst>
</file>

<file path=ppt/tags/tag11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32d8e0d4dd774df581b30fa410161b8c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663ccd646284e5189f51e3e4f60ff44"/>
  <p:tag name="KSO_WM_SLIDE_BACKGROUND_TYPE" val="frame"/>
</p:tagLst>
</file>

<file path=ppt/tags/tag1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7"/>
</p:tagLst>
</file>

<file path=ppt/tags/tag118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20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1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2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4c1729b8040948998d15308463981c85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d9aa5dfefc24311a5c13bfdf3fc654b"/>
  <p:tag name="KSO_WM_SLIDE_BACKGROUND_TYPE" val="leftRight"/>
</p:tagLst>
</file>

<file path=ppt/tags/tag12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-0.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8"/>
</p:tagLst>
</file>

<file path=ppt/tags/tag12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44dbae5a695242c7b35858d7d549bb4a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f65c884a380430d853e46c55a80ee9b"/>
  <p:tag name="KSO_WM_SLIDE_BACKGROUND_TYPE" val="leftRight"/>
</p:tagLst>
</file>

<file path=ppt/tags/tag126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28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29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cff2f160284b4091877fc246fdbd55bc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d120c6b2a884558994d73813139edd8"/>
  <p:tag name="KSO_WM_SLIDE_BACKGROUND_TYPE" val="topBottom"/>
</p:tagLst>
</file>

<file path=ppt/tags/tag13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9"/>
</p:tagLst>
</file>

<file path=ppt/tags/tag13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6d341328850b4c2a84827584fecf79a5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3feddb558b643cca1dcee76d0fb0a4b"/>
  <p:tag name="KSO_WM_SLIDE_BACKGROUND_TYPE" val="topBottom"/>
</p:tagLst>
</file>

<file path=ppt/tags/tag135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9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80f91477a2c64f7295021f0e92c8c576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f12eeb235ef4eeb97d3550889503cea"/>
  <p:tag name="KSO_WM_SLIDE_BACKGROUND_TYPE" val="bottomTop"/>
</p:tagLst>
</file>

<file path=ppt/tags/tag14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a"/>
</p:tagLst>
</file>

<file path=ppt/tags/tag14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0d5b31ef39244c63a04e8341b49023e7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b691f335ac84707810c7fa03a51b73f"/>
  <p:tag name="KSO_WM_SLIDE_BACKGROUND_TYPE" val="bottomTop"/>
</p:tagLst>
</file>

<file path=ppt/tags/tag144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6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7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8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d3329011a72f4c038a35270b934003f3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0933a448de646fe8cb6968c0431c09f"/>
  <p:tag name="KSO_WM_SLIDE_BACKGROUND_TYPE" val="navigation"/>
</p:tagLst>
</file>

<file path=ppt/tags/tag15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b"/>
</p:tagLst>
</file>

<file path=ppt/tags/tag152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f1a8b59c40e54ed0992f0c3ce12a4ccc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7b798446aef4e80acc7a679a87b48a2"/>
  <p:tag name="KSO_WM_SLIDE_BACKGROUND_TYPE" val="navigation"/>
</p:tagLst>
</file>

<file path=ppt/tags/tag153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5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6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7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dc2462f98e3a45d98313fd27ea403df0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7178af0c55e488d97abc24da16b3c7d"/>
  <p:tag name="KSO_WM_SLIDE_BACKGROUND_TYPE" val="belt"/>
</p:tagLst>
</file>

<file path=ppt/tags/tag16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c"/>
</p:tagLst>
</file>

<file path=ppt/tags/tag16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92bfdd593a104fcc9080c554cce261f9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26de5a0e7a14337acb0418ee9e40f48"/>
  <p:tag name="KSO_WM_SLIDE_BACKGROUND_TYPE" val="belt"/>
</p:tagLst>
</file>

<file path=ppt/tags/tag16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ddc8090714704fbdbded0e0e8ce5c52e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b13259da91a42108e92675531bbc573"/>
  <p:tag name="KSO_WM_SLIDE_BACKGROUND_TYPE" val="belt"/>
</p:tagLst>
</file>

<file path=ppt/tags/tag165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66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7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8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9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3875"/>
</p:tagLst>
</file>

<file path=ppt/tags/tag1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3875"/>
</p:tagLst>
</file>

<file path=ppt/tags/tag1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23875"/>
  <p:tag name="KSO_WM_CHIP_COLORING" val="1"/>
</p:tagLst>
</file>

<file path=ppt/tags/tag17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19*i*1"/>
  <p:tag name="KSO_WM_BEAUTIFY_FLAG" val="#wm#"/>
  <p:tag name="KSO_WM_TAG_VERSION" val="1.0"/>
  <p:tag name="KSO_WM_CHIP_GROUPID" val="62fefbd0a35593066dae87b6"/>
  <p:tag name="KSO_WM_CHIP_XID" val="62fefbd6a35593066dae87db"/>
  <p:tag name="KSO_WM_UNIT_DEC_AREA_ID" val="b9633cf898fc4e9697ca98f73830cc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3c11f9455c54ca1960e984845baec59"/>
</p:tagLst>
</file>

<file path=ppt/tags/tag17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21*i*1"/>
  <p:tag name="KSO_WM_BEAUTIFY_FLAG" val="#wm#"/>
  <p:tag name="KSO_WM_TAG_VERSION" val="1.0"/>
  <p:tag name="KSO_WM_CHIP_GROUPID" val="62fefbd0a35593066dae87b6"/>
  <p:tag name="KSO_WM_CHIP_XID" val="62fefbd6a35593066dae87d8"/>
  <p:tag name="KSO_WM_UNIT_DEC_AREA_ID" val="3b8b644679834317b6f81bb9d405b17e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3453fa93fd84e41b5343e27c63a0989"/>
</p:tagLst>
</file>

<file path=ppt/tags/tag17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22*i*1"/>
  <p:tag name="KSO_WM_BEAUTIFY_FLAG" val="#wm#"/>
  <p:tag name="KSO_WM_TAG_VERSION" val="1.0"/>
  <p:tag name="KSO_WM_CHIP_GROUPID" val="62fefbd0a35593066dae87b6"/>
  <p:tag name="KSO_WM_CHIP_XID" val="62fefbd6a35593066dae87d9"/>
  <p:tag name="KSO_WM_UNIT_DEC_AREA_ID" val="60b5d6c5868247059a63dde89b632afe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40fd6e13cf24e2ca35bd4bf70352b47"/>
</p:tagLst>
</file>

<file path=ppt/tags/tag179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20*i*1"/>
  <p:tag name="KSO_WM_BEAUTIFY_FLAG" val="#wm#"/>
  <p:tag name="KSO_WM_TAG_VERSION" val="1.0"/>
  <p:tag name="KSO_WM_CHIP_GROUPID" val="62fefbd0a35593066dae87b6"/>
  <p:tag name="KSO_WM_CHIP_XID" val="62fefbd6a35593066dae87da"/>
  <p:tag name="KSO_WM_UNIT_DEC_AREA_ID" val="dd33656fa85746c8bfbe749ae99b1185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cbac5c8244d48b2bfd24222ec826e6d"/>
</p:tagLst>
</file>

<file path=ppt/tags/tag1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8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6913_1*b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18;20;2"/>
  <p:tag name="KSO_WM_UNIT_BLOCK" val="0"/>
  <p:tag name="KSO_WM_UNIT_DEC_AREA_ID" val="13bdbfcaa46f493f885e41daa75cc3c2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0b7"/>
  <p:tag name="KSO_WM_TEMPLATE_ASSEMBLE_GROUPID" val="62fefbd0a35593066dae87b6"/>
</p:tagLst>
</file>

<file path=ppt/tags/tag184.xml><?xml version="1.0" encoding="utf-8"?>
<p:tagLst xmlns:p="http://schemas.openxmlformats.org/presentationml/2006/main">
  <p:tag name="KSO_WM_UNIT_SUBTYPE" val="a"/>
  <p:tag name="KSO_WM_UNIT_PRESET_TEXT" val="202X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28;32;2"/>
  <p:tag name="KSO_WM_UNIT_BLOCK" val="0"/>
  <p:tag name="KSO_WM_UNIT_DEC_AREA_ID" val="eb6763df112e44649f58cb8b83e154f6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0b7"/>
  <p:tag name="KSO_WM_TEMPLATE_ASSEMBLE_GROUPID" val="62fefbd0a35593066dae87b6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PRESET_TEXT" val="简约风教育教学通用性教案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54;60;2"/>
  <p:tag name="KSO_WM_UNIT_BLOCK" val="0"/>
  <p:tag name="KSO_WM_UNIT_DEC_AREA_ID" val="67264233feee4654a58c76356c7f1cd1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0b7"/>
  <p:tag name="KSO_WM_TEMPLATE_ASSEMBLE_GROUPID" val="62fefbd0a35593066dae87b6"/>
</p:tagLst>
</file>

<file path=ppt/tags/tag18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18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18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1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4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15*i*1"/>
  <p:tag name="KSO_WM_BEAUTIFY_FLAG" val="#wm#"/>
  <p:tag name="KSO_WM_TAG_VERSION" val="1.0"/>
  <p:tag name="KSO_WM_CHIP_GROUPID" val="62fefbd0a35593066dae87b6"/>
  <p:tag name="KSO_WM_CHIP_XID" val="62fefbd6a35593066dae87d4"/>
  <p:tag name="KSO_WM_UNIT_DEC_AREA_ID" val="1ab01afa77014a259e83d69c0437d88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d46fd2fae7c459e96fabcec7edf98f7"/>
</p:tagLst>
</file>

<file path=ppt/tags/tag195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17*i*1"/>
  <p:tag name="KSO_WM_BEAUTIFY_FLAG" val="#wm#"/>
  <p:tag name="KSO_WM_TAG_VERSION" val="1.0"/>
  <p:tag name="KSO_WM_CHIP_GROUPID" val="62fefbd0a35593066dae87b6"/>
  <p:tag name="KSO_WM_CHIP_XID" val="62fefbd6a35593066dae87d2"/>
  <p:tag name="KSO_WM_UNIT_DEC_AREA_ID" val="44a201e8e5e641609bc2632d94ba569d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5c8cd74d0a65477e96f616cf77000edf"/>
</p:tagLst>
</file>

<file path=ppt/tags/tag196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16*i*1"/>
  <p:tag name="KSO_WM_BEAUTIFY_FLAG" val="#wm#"/>
  <p:tag name="KSO_WM_TAG_VERSION" val="1.0"/>
  <p:tag name="KSO_WM_CHIP_GROUPID" val="62fefbd0a35593066dae87b6"/>
  <p:tag name="KSO_WM_CHIP_XID" val="62fefbd6a35593066dae87d3"/>
  <p:tag name="KSO_WM_UNIT_DEC_AREA_ID" val="36e05b2595a24f72bef8be133c8a6681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70f7b7e8d4140e29e1cb20b4aaebb9e"/>
</p:tagLst>
</file>

<file path=ppt/tags/tag1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BLOCK" val="0"/>
  <p:tag name="KSO_WM_UNIT_DEC_AREA_ID" val="2aa54041f5d44be3a3ffe65afa0d4af4"/>
  <p:tag name="KSO_WM_UNIT_DEFAULT_FONT" val="48;60;2"/>
  <p:tag name="KSO_WM_CHIP_GROUPID" val="612edf218ebfb23103c99f56"/>
  <p:tag name="KSO_WM_CHIP_XID" val="612edf218ebfb23103c99f57"/>
  <p:tag name="KSO_WM_CHIP_FILLAREA_FILL_RULE" val="{&quot;fill_align&quot;:&quot;cb&quot;,&quot;fill_mode&quot;:&quot;adaptive&quot;,&quot;sacle_strategy&quot;:&quot;smart&quot;}"/>
  <p:tag name="KSO_WM_ASSEMBLE_CHIP_INDEX" val="83168d68a234419d97d8786951fc49ce"/>
  <p:tag name="KSO_WM_UNIT_TEXT_FILL_FORE_SCHEMECOLOR_INDEX_BRIGHTNESS" val="0"/>
  <p:tag name="KSO_WM_UNIT_TEXT_FILL_FORE_SCHEMECOLOR_INDEX" val="5"/>
  <p:tag name="KSO_WM_UNIT_TEXT_FILL_TYPE" val="1"/>
  <p:tag name="KSO_WM_TEMPLATE_ASSEMBLE_XID" val="638ff7440c9383becde59134"/>
  <p:tag name="KSO_WM_TEMPLATE_ASSEMBLE_GROUPID" val="62fefbd0a35593066dae87b6"/>
</p:tagLst>
</file>

<file path=ppt/tags/tag201.xml><?xml version="1.0" encoding="utf-8"?>
<p:tagLst xmlns:p="http://schemas.openxmlformats.org/presentationml/2006/main">
  <p:tag name="KSO_WM_UNIT_SUBTYPE" val="a"/>
  <p:tag name="KSO_WM_UNIT_PRESET_TEXT" val="单击此处添加文本具体内容，简明扼要地阐述你的观点 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BLOCK" val="0"/>
  <p:tag name="KSO_WM_UNIT_DEC_AREA_ID" val="992da04d85ac410eabb959db5e64735a"/>
  <p:tag name="KSO_WM_UNIT_DEFAULT_FONT" val="14;18;2"/>
  <p:tag name="KSO_WM_CHIP_GROUPID" val="612edf218ebfb23103c99f56"/>
  <p:tag name="KSO_WM_CHIP_XID" val="612edf218ebfb23103c99f57"/>
  <p:tag name="KSO_WM_CHIP_FILLAREA_FILL_RULE" val="{&quot;fill_align&quot;:&quot;cb&quot;,&quot;fill_mode&quot;:&quot;adaptive&quot;,&quot;sacle_strategy&quot;:&quot;smart&quot;}"/>
  <p:tag name="KSO_WM_ASSEMBLE_CHIP_INDEX" val="83168d68a234419d97d8786951fc49ce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134"/>
  <p:tag name="KSO_WM_TEMPLATE_ASSEMBLE_GROUPID" val="62fefbd0a35593066dae87b6"/>
</p:tagLst>
</file>

<file path=ppt/tags/tag20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0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0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1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1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6*i*1"/>
  <p:tag name="KSO_WM_BEAUTIFY_FLAG" val="#wm#"/>
  <p:tag name="KSO_WM_TAG_VERSION" val="1.0"/>
  <p:tag name="KSO_WM_CHIP_GROUPID" val="62fefbd0a35593066dae87b6"/>
  <p:tag name="KSO_WM_CHIP_XID" val="62fefbd6a35593066dae87cd"/>
  <p:tag name="KSO_WM_UNIT_DEC_AREA_ID" val="97bf005a1fe3466cb4bc21a31954350c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fc6b8d22e1a46ce93064234c369dc23"/>
</p:tagLst>
</file>

<file path=ppt/tags/tag223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8*i*1"/>
  <p:tag name="KSO_WM_BEAUTIFY_FLAG" val="#wm#"/>
  <p:tag name="KSO_WM_TAG_VERSION" val="1.0"/>
  <p:tag name="KSO_WM_CHIP_GROUPID" val="62fefbd0a35593066dae87b6"/>
  <p:tag name="KSO_WM_CHIP_XID" val="62fefbd6a35593066dae87cc"/>
  <p:tag name="KSO_WM_UNIT_DEC_AREA_ID" val="07dac59ff3154ba2b0190596f77db275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54aebd0197945178916d7cdbc444703"/>
</p:tagLst>
</file>

<file path=ppt/tags/tag224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7*i*1"/>
  <p:tag name="KSO_WM_BEAUTIFY_FLAG" val="#wm#"/>
  <p:tag name="KSO_WM_TAG_VERSION" val="1.0"/>
  <p:tag name="KSO_WM_CHIP_GROUPID" val="62fefbd0a35593066dae87b6"/>
  <p:tag name="KSO_WM_CHIP_XID" val="62fefbd6a35593066dae87cb"/>
  <p:tag name="KSO_WM_UNIT_DEC_AREA_ID" val="fb23a58848e6439badc7f72b8a978544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960ce9423c64fa0b9e2fe1e6148ce50"/>
</p:tagLst>
</file>

<file path=ppt/tags/tag22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3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3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4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4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9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50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51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10*i*1"/>
  <p:tag name="KSO_WM_BEAUTIFY_FLAG" val="#wm#"/>
  <p:tag name="KSO_WM_TAG_VERSION" val="1.0"/>
  <p:tag name="KSO_WM_CHIP_GROUPID" val="62fefbd0a35593066dae87b6"/>
  <p:tag name="KSO_WM_CHIP_XID" val="62fefbd6a35593066dae87d1"/>
  <p:tag name="KSO_WM_UNIT_DEC_AREA_ID" val="d01779d5afa24307a74a16ba4f38b71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8bedec9e474cafa57d54fca12bd941"/>
</p:tagLst>
</file>

<file path=ppt/tags/tag25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12*i*1"/>
  <p:tag name="KSO_WM_BEAUTIFY_FLAG" val="#wm#"/>
  <p:tag name="KSO_WM_TAG_VERSION" val="1.0"/>
  <p:tag name="KSO_WM_CHIP_GROUPID" val="62fefbd0a35593066dae87b6"/>
  <p:tag name="KSO_WM_CHIP_XID" val="62fefbd6a35593066dae87ce"/>
  <p:tag name="KSO_WM_UNIT_DEC_AREA_ID" val="7b50b509dfe448079add2496c7052155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dc7c572ed7c4e57ae2f6aad36abb5de"/>
</p:tagLst>
</file>

<file path=ppt/tags/tag25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13*i*1"/>
  <p:tag name="KSO_WM_BEAUTIFY_FLAG" val="#wm#"/>
  <p:tag name="KSO_WM_TAG_VERSION" val="1.0"/>
  <p:tag name="KSO_WM_CHIP_GROUPID" val="62fefbd0a35593066dae87b6"/>
  <p:tag name="KSO_WM_CHIP_XID" val="62fefbd6a35593066dae87cf"/>
  <p:tag name="KSO_WM_UNIT_DEC_AREA_ID" val="3d9ef0f4f0104d04b436a822963e6b10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d66609c2d0846648562d5cd117c57de"/>
</p:tagLst>
</file>

<file path=ppt/tags/tag259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11*i*1"/>
  <p:tag name="KSO_WM_BEAUTIFY_FLAG" val="#wm#"/>
  <p:tag name="KSO_WM_TAG_VERSION" val="1.0"/>
  <p:tag name="KSO_WM_CHIP_GROUPID" val="62fefbd0a35593066dae87b6"/>
  <p:tag name="KSO_WM_CHIP_XID" val="62fefbd6a35593066dae87d0"/>
  <p:tag name="KSO_WM_UNIT_DEC_AREA_ID" val="3c69d0e87f8648b6823aefc0e2f2be2a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9b7b73afe2a4cc288ee469478c2fb56"/>
</p:tagLst>
</file>

<file path=ppt/tags/tag2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  <p:tag name="KSO_WM_TEMPLATE_ASSEMBLE_XID" val="638ff7440c9383becde5906a"/>
  <p:tag name="KSO_WM_TEMPLATE_ASSEMBLE_GROUPID" val="62fefbd0a35593066dae87b6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PRESET_TEXT" val="演讲完毕，感谢观看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0;44;2"/>
  <p:tag name="KSO_WM_UNIT_BLOCK" val="0"/>
  <p:tag name="KSO_WM_UNIT_DEC_AREA_ID" val="d45a7582455a4296bac0c37eb455d092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  <p:tag name="KSO_WM_TEMPLATE_ASSEMBLE_XID" val="638ff7440c9383becde5906a"/>
  <p:tag name="KSO_WM_TEMPLATE_ASSEMBLE_GROUPID" val="62fefbd0a35593066dae87b6"/>
</p:tagLst>
</file>

<file path=ppt/tags/tag265.xml><?xml version="1.0" encoding="utf-8"?>
<p:tagLst xmlns:p="http://schemas.openxmlformats.org/presentationml/2006/main">
  <p:tag name="KSO_WM_UNIT_SUBTYPE" val="a"/>
  <p:tag name="KSO_WM_UNIT_PRESET_TEXT" val="202X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26913_1*f*2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60;66;2"/>
  <p:tag name="KSO_WM_UNIT_BLOCK" val="0"/>
  <p:tag name="KSO_WM_UNIT_DEC_AREA_ID" val="17b5a5c493c841609a30cecdadb3f740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  <p:tag name="KSO_WM_UNIT_TEXT_FORE_SCHEMECOLOR_INDEX_BRIGHTNESS" val="0"/>
  <p:tag name="KSO_WM_UNIT_TEXT_FORE_SCHEMECOLOR_INDEX" val="5"/>
  <p:tag name="KSO_WM_UNIT_TEXT_LINE_FILL_TYPE" val="2"/>
  <p:tag name="KSO_WM_TEMPLATE_ASSEMBLE_XID" val="638ff7440c9383becde5906a"/>
  <p:tag name="KSO_WM_TEMPLATE_ASSEMBLE_GROUPID" val="62fefbd0a35593066dae87b6"/>
</p:tagLst>
</file>

<file path=ppt/tags/tag26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  <p:tag name="KSO_WM_SLIDE_BACKGROUND_TYPE" val="general"/>
</p:tagLst>
</file>

<file path=ppt/tags/tag26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  <p:tag name="KSO_WM_SLIDE_BACKGROUND_TYPE" val="general"/>
</p:tagLst>
</file>

<file path=ppt/tags/tag26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  <p:tag name="KSO_WM_SLIDE_BACKGROUND_TYPE" val="general"/>
</p:tagLst>
</file>

<file path=ppt/tags/tag269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0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2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3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bf724dc362c843b9b8cbbea729297f0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1b351b33eba489d831e56ecea67c007"/>
  <p:tag name="KSO_WM_SLIDE_BACKGROUND_TYPE" val="frame"/>
</p:tagLst>
</file>

<file path=ppt/tags/tag27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f2dee5b3fe38470e8911665dac7dac0d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97a95a6f067468a839be4accfa3132d"/>
  <p:tag name="KSO_WM_SLIDE_BACKGROUND_TYPE" val="frame"/>
</p:tagLst>
</file>

<file path=ppt/tags/tag275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0eda29f1ebc54532b820e4c742468e8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cfcab2063e042e3932b2453659ce547"/>
  <p:tag name="KSO_WM_SLIDE_BACKGROUND_TYPE" val="frame"/>
</p:tagLst>
</file>

<file path=ppt/tags/tag2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4"/>
</p:tagLst>
</file>

<file path=ppt/tags/tag277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78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79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80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81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8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5ee2b23ec5d6421482858c7832a0c08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ddfda7849f4415ba87ecbf897a6d8af"/>
  <p:tag name="KSO_WM_SLIDE_BACKGROUND_TYPE" val="leftRight"/>
</p:tagLst>
</file>

<file path=ppt/tags/tag2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5"/>
</p:tagLst>
</file>

<file path=ppt/tags/tag28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903ec265f8c24fec9fbdb971b2a5af2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80d5f9b50954769b4d513e15d8d4ff8"/>
  <p:tag name="KSO_WM_SLIDE_BACKGROUND_TYPE" val="leftRight"/>
</p:tagLst>
</file>

<file path=ppt/tags/tag285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6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7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8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90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9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9bacf5d4f2c249568cb5e9ae1d3cdef8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d0a6c1995f74193a05edae75e13d39a"/>
  <p:tag name="KSO_WM_SLIDE_BACKGROUND_TYPE" val="topBottom"/>
</p:tagLst>
</file>

<file path=ppt/tags/tag2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6"/>
</p:tagLst>
</file>

<file path=ppt/tags/tag29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09c29b677844445791c3e4f922c9991e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28e68290ac34294a57768fe034e5c95"/>
  <p:tag name="KSO_WM_SLIDE_BACKGROUND_TYPE" val="topBottom"/>
</p:tagLst>
</file>

<file path=ppt/tags/tag29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9d487fdf16cc45aaacbaa5aea818d8e5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fd2aa12c89a43f78c0ad27c50cc91ba"/>
  <p:tag name="KSO_WM_SLIDE_BACKGROUND_TYPE" val="topBottom"/>
</p:tagLst>
</file>

<file path=ppt/tags/tag295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6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7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dc7674c2d7264f84a0e7ef6cea9582c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98f75b3dcf04351948cd607cc7d3381"/>
  <p:tag name="KSO_WM_SLIDE_BACKGROUND_TYPE" val="bottomTop"/>
</p:tagLst>
</file>

<file path=ppt/tags/tag30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7"/>
</p:tagLst>
</file>

<file path=ppt/tags/tag303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4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5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7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4c727de35fed4f759144ee328908934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be5c3ba809a4905a8669e5826d58c52"/>
  <p:tag name="KSO_WM_SLIDE_BACKGROUND_TYPE" val="navigation"/>
</p:tagLst>
</file>

<file path=ppt/tags/tag3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8"/>
</p:tagLst>
</file>

<file path=ppt/tags/tag311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96afde6717de45aa9a8508dcf796fb42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e42145dacf4da2bb6ff85a6e2bc9da"/>
  <p:tag name="KSO_WM_SLIDE_BACKGROUND_TYPE" val="navigation"/>
</p:tagLst>
</file>

<file path=ppt/tags/tag31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7be1c2c4294244b89dbe7fde9810f171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8a17a9c6cc64f73a274f6f135fdc5b0"/>
  <p:tag name="KSO_WM_SLIDE_BACKGROUND_TYPE" val="navigation"/>
</p:tagLst>
</file>

<file path=ppt/tags/tag313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7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8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9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2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a1b822cedc4144449d720f089b2d084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f07fba209014e0a80ac9ef36b139be4"/>
  <p:tag name="KSO_WM_SLIDE_BACKGROUND_TYPE" val="belt"/>
</p:tagLst>
</file>

<file path=ppt/tags/tag32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987f169d618542c1abf7039ec850d3d6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408e7229e3740d7b9d2852127baaeae"/>
  <p:tag name="KSO_WM_SLIDE_BACKGROUND_TYPE" val="belt"/>
</p:tagLst>
</file>

<file path=ppt/tags/tag32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6d3f295daf674bdaa81c0af33c1212c9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0805fa893064e1083a8d3d97bdbfecb"/>
  <p:tag name="KSO_WM_SLIDE_BACKGROUND_TYPE" val="belt"/>
</p:tagLst>
</file>

<file path=ppt/tags/tag3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9"/>
</p:tagLst>
</file>

<file path=ppt/tags/tag325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6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7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8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9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6913"/>
</p:tagLst>
</file>

<file path=ppt/tags/tag3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6913"/>
</p:tagLst>
</file>

<file path=ppt/tags/tag3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26913"/>
  <p:tag name="KSO_WM_CHIP_COLORING" val="1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PRESET_TEXT" val="简约风教育教学通用性教案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"/>
  <p:tag name="KSO_WM_UNIT_DEFAULT_FONT" val="54;60;2"/>
  <p:tag name="KSO_WM_UNIT_BLOCK" val="0"/>
  <p:tag name="KSO_WM_UNIT_DEC_AREA_ID" val="67264233feee4654a58c76356c7f1cd1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小标题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custom20226913_9*h_a*1_1"/>
  <p:tag name="KSO_WM_TEMPLATE_CATEGORY" val="custom"/>
  <p:tag name="KSO_WM_TEMPLATE_INDEX" val="20226913"/>
  <p:tag name="KSO_WM_UNIT_LAYERLEVEL" val="1_1"/>
  <p:tag name="KSO_WM_TAG_VERSION" val="1.0"/>
  <p:tag name="KSO_WM_BEAUTIFY_FLAG" val=""/>
  <p:tag name="KSO_WM_UNIT_DEFAULT_FONT" val="18;24;2"/>
  <p:tag name="KSO_WM_UNIT_BLOCK" val="0"/>
  <p:tag name="KSO_WM_UNIT_SHOW_EDIT_AREA_INDICATION" val="1"/>
  <p:tag name="KSO_WM_CHIP_GROUPID" val="5e6b05b36848fb12bee65ad8"/>
  <p:tag name="KSO_WM_CHIP_XID" val="5e6b05b36848fb12bee65ada"/>
  <p:tag name="KSO_WM_UNIT_DEC_AREA_ID" val="83aff02dcace44a68aca5c3d24c354e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16f1eee8a51243ea9c5c91a16d0f0921"/>
  <p:tag name="KSO_WM_UNIT_TEXT_FILL_FORE_SCHEMECOLOR_INDEX_BRIGHTNESS" val="0"/>
  <p:tag name="KSO_WM_UNIT_TEXT_FILL_FORE_SCHEMECOLOR_INDEX" val="13"/>
  <p:tag name="KSO_WM_UNIT_TEXT_FILL_TYPE" val="1"/>
</p:tagLst>
</file>

<file path=ppt/tags/tag338.xml><?xml version="1.0" encoding="utf-8"?>
<p:tagLst xmlns:p="http://schemas.openxmlformats.org/presentationml/2006/main">
  <p:tag name="KSO_WM_SLIDE_ID" val="custom20226913_1"/>
  <p:tag name="KSO_WM_TEMPLATE_SUBCATEGORY" val="21"/>
  <p:tag name="KSO_WM_TEMPLATE_MASTER_TYPE" val="1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26913"/>
  <p:tag name="KSO_WM_SLIDE_LAYOUT" val="a_b_f"/>
  <p:tag name="KSO_WM_SLIDE_LAYOUT_CNT" val="1_1_1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8&quot;,&quot;margin&quot;:{&quot;bottom&quot;:2.7890286445617676,&quot;left&quot;:16.70064163208007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title"/>
  <p:tag name="KSO_WM_TEMPLATE_MASTER_THUMB_INDEX" val="12"/>
  <p:tag name="KSO_WM_CHIP_COLORING" val="1"/>
  <p:tag name="KSO_WM_SLIDE_SUBTYPE" val="pureTxt"/>
  <p:tag name="KSO_WM_TEMPLATE_ASSEMBLE_XID" val="638ff7440c9383becde590b7"/>
  <p:tag name="KSO_WM_TEMPLATE_ASSEMBLE_GROUPID" val="62fefbd0a35593066dae87b6"/>
  <p:tag name="KSO_WM_TEMPLATE_THUMBS_INDEX" val="1、2、5、6、7、19"/>
  <p:tag name="KSO_WM_SPECIAL_SOURCE" val="bdnull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42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43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51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52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0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61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8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69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78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79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85.xml><?xml version="1.0" encoding="utf-8"?>
<p:tagLst xmlns:p="http://schemas.openxmlformats.org/presentationml/2006/main">
  <p:tag name="COMMONDATA" val="eyJoZGlkIjoiNzNlOTQ5ZmRjZGM5YTYwMTdlMTNkZjEzZGNjMGNhN2UifQ=="/>
  <p:tag name="KSO_WPP_MARK_KEY" val="55e17de7-a7c7-48d2-809b-0477626802cb"/>
</p:tagLst>
</file>

<file path=ppt/theme/theme1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CA995A"/>
      </a:dk2>
      <a:lt2>
        <a:srgbClr val="253D36"/>
      </a:lt2>
      <a:accent1>
        <a:srgbClr val="EBD6A4"/>
      </a:accent1>
      <a:accent2>
        <a:srgbClr val="FCCAB5"/>
      </a:accent2>
      <a:accent3>
        <a:srgbClr val="ABD5E0"/>
      </a:accent3>
      <a:accent4>
        <a:srgbClr val="F8F0DB"/>
      </a:accent4>
      <a:accent5>
        <a:srgbClr val="DAD3BA"/>
      </a:accent5>
      <a:accent6>
        <a:srgbClr val="633822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FAF5DB"/>
      </a:dk2>
      <a:lt2>
        <a:srgbClr val="FFFFFF"/>
      </a:lt2>
      <a:accent1>
        <a:srgbClr val="EAD459"/>
      </a:accent1>
      <a:accent2>
        <a:srgbClr val="C3DF6E"/>
      </a:accent2>
      <a:accent3>
        <a:srgbClr val="9DE58D"/>
      </a:accent3>
      <a:accent4>
        <a:srgbClr val="7AE8AF"/>
      </a:accent4>
      <a:accent5>
        <a:srgbClr val="5EE9CF"/>
      </a:accent5>
      <a:accent6>
        <a:srgbClr val="58E7E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2450</Words>
  <Application>WPS 演示</Application>
  <PresentationFormat>宽屏</PresentationFormat>
  <Paragraphs>180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</vt:lpstr>
      <vt:lpstr>宋体</vt:lpstr>
      <vt:lpstr>Wingdings</vt:lpstr>
      <vt:lpstr>汉仪君黑-35W</vt:lpstr>
      <vt:lpstr>黑体</vt:lpstr>
      <vt:lpstr>汉仪趣黑简</vt:lpstr>
      <vt:lpstr>微软雅黑</vt:lpstr>
      <vt:lpstr>汉仪旗黑-70S</vt:lpstr>
      <vt:lpstr>汉仪旗黑-50S</vt:lpstr>
      <vt:lpstr>汉仪文黑-75W</vt:lpstr>
      <vt:lpstr>Segoe UI</vt:lpstr>
      <vt:lpstr>Arial Unicode MS</vt:lpstr>
      <vt:lpstr>Calibri</vt:lpstr>
      <vt:lpstr>Cambria Math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黄垚开</cp:lastModifiedBy>
  <cp:revision>341</cp:revision>
  <dcterms:created xsi:type="dcterms:W3CDTF">2019-06-19T02:08:00Z</dcterms:created>
  <dcterms:modified xsi:type="dcterms:W3CDTF">2023-12-27T03:25:45Z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2714BC2042754196817988410A36725A</vt:lpwstr>
  </property>
</Properties>
</file>